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asputin Bold" charset="1" panose="00000000000000000000"/>
      <p:regular r:id="rId15"/>
    </p:embeddedFont>
    <p:embeddedFont>
      <p:font typeface="Alice Italics" charset="1" panose="00000500000000000000"/>
      <p:regular r:id="rId16"/>
    </p:embeddedFont>
    <p:embeddedFont>
      <p:font typeface="Nourd Bold" charset="1" panose="00000800000000000000"/>
      <p:regular r:id="rId17"/>
    </p:embeddedFont>
    <p:embeddedFont>
      <p:font typeface="Rubik" charset="1" panose="00000000000000000000"/>
      <p:regular r:id="rId18"/>
    </p:embeddedFont>
    <p:embeddedFont>
      <p:font typeface="Rubik Semi-Bold" charset="1" panose="00000000000000000000"/>
      <p:regular r:id="rId19"/>
    </p:embeddedFont>
    <p:embeddedFont>
      <p:font typeface="Shrikhand" charset="1" panose="02000000000000000000"/>
      <p:regular r:id="rId20"/>
    </p:embeddedFont>
    <p:embeddedFont>
      <p:font typeface="Rubik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0.jpe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EI6NrsFtI.mp4" Type="http://schemas.openxmlformats.org/officeDocument/2006/relationships/video"/><Relationship Id="rId4" Target="../media/VAEI6NrsFt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737373">
                <a:alpha val="100000"/>
              </a:srgbClr>
            </a:gs>
            <a:gs pos="100000">
              <a:srgbClr val="1939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2717" y="-2469633"/>
            <a:ext cx="16012640" cy="16012640"/>
          </a:xfrm>
          <a:custGeom>
            <a:avLst/>
            <a:gdLst/>
            <a:ahLst/>
            <a:cxnLst/>
            <a:rect r="r" b="b" t="t" l="l"/>
            <a:pathLst>
              <a:path h="16012640" w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6110" y="8811102"/>
            <a:ext cx="2725212" cy="538229"/>
            <a:chOff x="0" y="0"/>
            <a:chExt cx="3633616" cy="7176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3597" cy="717677"/>
            </a:xfrm>
            <a:custGeom>
              <a:avLst/>
              <a:gdLst/>
              <a:ahLst/>
              <a:cxnLst/>
              <a:rect r="r" b="b" t="t" l="l"/>
              <a:pathLst>
                <a:path h="717677" w="3633597">
                  <a:moveTo>
                    <a:pt x="0" y="0"/>
                  </a:moveTo>
                  <a:lnTo>
                    <a:pt x="3633597" y="0"/>
                  </a:lnTo>
                  <a:lnTo>
                    <a:pt x="3633597" y="717677"/>
                  </a:lnTo>
                  <a:lnTo>
                    <a:pt x="0" y="717677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317" y="0"/>
            <a:ext cx="18288317" cy="10287000"/>
            <a:chOff x="0" y="0"/>
            <a:chExt cx="20723827" cy="116569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23858" cy="11656983"/>
            </a:xfrm>
            <a:custGeom>
              <a:avLst/>
              <a:gdLst/>
              <a:ahLst/>
              <a:cxnLst/>
              <a:rect r="r" b="b" t="t" l="l"/>
              <a:pathLst>
                <a:path h="11656983" w="20723858">
                  <a:moveTo>
                    <a:pt x="0" y="0"/>
                  </a:moveTo>
                  <a:lnTo>
                    <a:pt x="20723858" y="0"/>
                  </a:lnTo>
                  <a:lnTo>
                    <a:pt x="20723858" y="11656983"/>
                  </a:lnTo>
                  <a:lnTo>
                    <a:pt x="0" y="11656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97857" y="1587046"/>
            <a:ext cx="13595132" cy="99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9"/>
              </a:lnSpc>
            </a:pPr>
            <a:r>
              <a:rPr lang="en-US" sz="7219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Segurança da informação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7314" y="7227538"/>
            <a:ext cx="827155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Metodologia STRIDE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7314" y="8205533"/>
            <a:ext cx="1738940" cy="875550"/>
          </a:xfrm>
          <a:custGeom>
            <a:avLst/>
            <a:gdLst/>
            <a:ahLst/>
            <a:cxnLst/>
            <a:rect r="r" b="b" t="t" l="l"/>
            <a:pathLst>
              <a:path h="875550" w="1738940">
                <a:moveTo>
                  <a:pt x="0" y="0"/>
                </a:moveTo>
                <a:lnTo>
                  <a:pt x="1738940" y="0"/>
                </a:lnTo>
                <a:lnTo>
                  <a:pt x="1738940" y="875551"/>
                </a:lnTo>
                <a:lnTo>
                  <a:pt x="0" y="875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6046" y="8366040"/>
            <a:ext cx="941477" cy="445062"/>
          </a:xfrm>
          <a:custGeom>
            <a:avLst/>
            <a:gdLst/>
            <a:ahLst/>
            <a:cxnLst/>
            <a:rect r="r" b="b" t="t" l="l"/>
            <a:pathLst>
              <a:path h="445062" w="941477">
                <a:moveTo>
                  <a:pt x="0" y="0"/>
                </a:moveTo>
                <a:lnTo>
                  <a:pt x="941477" y="0"/>
                </a:lnTo>
                <a:lnTo>
                  <a:pt x="941477" y="445062"/>
                </a:lnTo>
                <a:lnTo>
                  <a:pt x="0" y="445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90" t="0" r="-29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45401" y="151587"/>
            <a:ext cx="7843358" cy="4295626"/>
          </a:xfrm>
          <a:custGeom>
            <a:avLst/>
            <a:gdLst/>
            <a:ahLst/>
            <a:cxnLst/>
            <a:rect r="r" b="b" t="t" l="l"/>
            <a:pathLst>
              <a:path h="4295626" w="7843358">
                <a:moveTo>
                  <a:pt x="0" y="0"/>
                </a:moveTo>
                <a:lnTo>
                  <a:pt x="7843358" y="0"/>
                </a:lnTo>
                <a:lnTo>
                  <a:pt x="7843358" y="4295626"/>
                </a:lnTo>
                <a:lnTo>
                  <a:pt x="0" y="4295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43588" y="4586436"/>
            <a:ext cx="7843358" cy="4295626"/>
          </a:xfrm>
          <a:custGeom>
            <a:avLst/>
            <a:gdLst/>
            <a:ahLst/>
            <a:cxnLst/>
            <a:rect r="r" b="b" t="t" l="l"/>
            <a:pathLst>
              <a:path h="4295626" w="7843358">
                <a:moveTo>
                  <a:pt x="0" y="0"/>
                </a:moveTo>
                <a:lnTo>
                  <a:pt x="7843358" y="0"/>
                </a:lnTo>
                <a:lnTo>
                  <a:pt x="7843358" y="4295626"/>
                </a:lnTo>
                <a:lnTo>
                  <a:pt x="0" y="4295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73476" y="9410700"/>
            <a:ext cx="1013470" cy="509269"/>
            <a:chOff x="0" y="0"/>
            <a:chExt cx="1351293" cy="6790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51280" cy="679069"/>
            </a:xfrm>
            <a:custGeom>
              <a:avLst/>
              <a:gdLst/>
              <a:ahLst/>
              <a:cxnLst/>
              <a:rect r="r" b="b" t="t" l="l"/>
              <a:pathLst>
                <a:path h="679069" w="1351280">
                  <a:moveTo>
                    <a:pt x="0" y="0"/>
                  </a:moveTo>
                  <a:lnTo>
                    <a:pt x="1351280" y="0"/>
                  </a:lnTo>
                  <a:lnTo>
                    <a:pt x="1351280" y="679069"/>
                  </a:lnTo>
                  <a:lnTo>
                    <a:pt x="0" y="679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9" r="0" b="-92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1" y="0"/>
                </a:lnTo>
                <a:lnTo>
                  <a:pt x="548701" y="259386"/>
                </a:lnTo>
                <a:lnTo>
                  <a:pt x="0" y="259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060" r="0" b="-106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762" y="9186862"/>
            <a:ext cx="18297525" cy="9525"/>
            <a:chOff x="0" y="0"/>
            <a:chExt cx="24396700" cy="127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0"/>
              <a:ext cx="24384000" cy="12700"/>
            </a:xfrm>
            <a:custGeom>
              <a:avLst/>
              <a:gdLst/>
              <a:ahLst/>
              <a:cxnLst/>
              <a:rect r="r" b="b" t="t" l="l"/>
              <a:pathLst>
                <a:path h="127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800128" y="5143500"/>
            <a:ext cx="5395240" cy="3608978"/>
          </a:xfrm>
          <a:custGeom>
            <a:avLst/>
            <a:gdLst/>
            <a:ahLst/>
            <a:cxnLst/>
            <a:rect r="r" b="b" t="t" l="l"/>
            <a:pathLst>
              <a:path h="3608978" w="5395240">
                <a:moveTo>
                  <a:pt x="0" y="0"/>
                </a:moveTo>
                <a:lnTo>
                  <a:pt x="5395239" y="0"/>
                </a:lnTo>
                <a:lnTo>
                  <a:pt x="5395239" y="3608978"/>
                </a:lnTo>
                <a:lnTo>
                  <a:pt x="0" y="3608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229" r="0" b="-222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0918" y="253374"/>
            <a:ext cx="693444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Introdução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008519"/>
            <a:ext cx="8883082" cy="313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 aplicação desenvolvida é um sistema simples de registro e login, onde os usuários podem se registrar fornecendo um nome e senha, e posteriormente fazer login utilizando essas credenciais.</a:t>
            </a:r>
          </a:p>
          <a:p>
            <a:pPr algn="ctr">
              <a:lnSpc>
                <a:spcPts val="412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417469" y="1887686"/>
            <a:ext cx="7434236" cy="21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Passo 1: O usuário insere um nome e uma senha.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Passo 2: Os dados são enviados para o servidor.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Passo 3: O servidor armazena os dados no banco de dados.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417469" y="6360369"/>
            <a:ext cx="7499221" cy="266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Passo 1: O usuário insere seu nome e senha.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Passo 2: O sistema verifica se os dados estão corretos.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Passo 3: Se as credenciais estiverem corretas, o acesso é permitido.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337621" y="9471728"/>
            <a:ext cx="310283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Voltar ao índice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853949" y="590925"/>
            <a:ext cx="2483672" cy="875550"/>
          </a:xfrm>
          <a:custGeom>
            <a:avLst/>
            <a:gdLst/>
            <a:ahLst/>
            <a:cxnLst/>
            <a:rect r="r" b="b" t="t" l="l"/>
            <a:pathLst>
              <a:path h="875550" w="2483672">
                <a:moveTo>
                  <a:pt x="0" y="0"/>
                </a:moveTo>
                <a:lnTo>
                  <a:pt x="2483672" y="0"/>
                </a:lnTo>
                <a:lnTo>
                  <a:pt x="2483672" y="875550"/>
                </a:lnTo>
                <a:lnTo>
                  <a:pt x="0" y="87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413" r="0" b="-2141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644122" y="804862"/>
            <a:ext cx="290332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000000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REGISTRO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853949" y="5142538"/>
            <a:ext cx="2483672" cy="875550"/>
          </a:xfrm>
          <a:custGeom>
            <a:avLst/>
            <a:gdLst/>
            <a:ahLst/>
            <a:cxnLst/>
            <a:rect r="r" b="b" t="t" l="l"/>
            <a:pathLst>
              <a:path h="875550" w="2483672">
                <a:moveTo>
                  <a:pt x="0" y="0"/>
                </a:moveTo>
                <a:lnTo>
                  <a:pt x="2483672" y="0"/>
                </a:lnTo>
                <a:lnTo>
                  <a:pt x="2483672" y="875550"/>
                </a:lnTo>
                <a:lnTo>
                  <a:pt x="0" y="87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413" r="0" b="-21413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644122" y="5356476"/>
            <a:ext cx="290332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000000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LOGIN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96562" y="162149"/>
            <a:ext cx="112108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Metodologia STRIDE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9298" y="2187628"/>
            <a:ext cx="15236373" cy="16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A metodologia STRIDE é um modelo usado para identificar ameaças à segurança em sistemas de software. Foi desenvolvida pela Microsoft para ajudar a desenvolver software mais seguro, identificando e mitigando possíveis vulnerabilidades. O STRIDE é um acrônimo que representa algumas categorias de ameaças: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4631" y="4219588"/>
            <a:ext cx="16514669" cy="503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1. Spoofing (Falsificação): Serve para Implementar autenticação forte, como senhas fortes, autenticação em duas etapas, e proteger adequadamente as sessões usando HTTPS e tokens de sessão seguros.</a:t>
            </a:r>
          </a:p>
          <a:p>
            <a:pPr algn="ctr">
              <a:lnSpc>
                <a:spcPts val="3358"/>
              </a:lnSpc>
            </a:pPr>
          </a:p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2.Tampering (Modificação): O Tampering  Usa HTTPS para todas as transmissões de dados, validar todos os dados de entrada no servidor, implementar hashes de dados sensíveis no banco de dados e evitar armazenamento de senhas em texto plano.</a:t>
            </a:r>
          </a:p>
          <a:p>
            <a:pPr algn="ctr">
              <a:lnSpc>
                <a:spcPts val="3358"/>
              </a:lnSpc>
            </a:pPr>
          </a:p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3.Repudiation (Repúdio): Ele Implementa logs de auditoria robustos para todas as ações críticas, registrar todas as transações importantes com informações de data, hora e identidade do usuário.</a:t>
            </a:r>
          </a:p>
          <a:p>
            <a:pPr algn="ctr">
              <a:lnSpc>
                <a:spcPts val="335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947" y="2468871"/>
            <a:ext cx="17600107" cy="62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9"/>
              </a:lnSpc>
            </a:pPr>
            <a:r>
              <a:rPr lang="en-US" sz="2982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4.Information Disclosure (Divulgação de Informação): Serve para Minimizar a quantidade de dados sensíveis armazenados, usar técnicas de criptografia</a:t>
            </a:r>
          </a:p>
          <a:p>
            <a:pPr algn="ctr">
              <a:lnSpc>
                <a:spcPts val="3579"/>
              </a:lnSpc>
            </a:pPr>
            <a:r>
              <a:rPr lang="en-US" sz="2982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adequadas para proteger dados confidenciais (como senhas), implementar princípios de "privilégio mínimo" para limitar acesso a informações sensíveis.</a:t>
            </a:r>
          </a:p>
          <a:p>
            <a:pPr algn="ctr">
              <a:lnSpc>
                <a:spcPts val="3579"/>
              </a:lnSpc>
            </a:pPr>
          </a:p>
          <a:p>
            <a:pPr algn="ctr">
              <a:lnSpc>
                <a:spcPts val="3579"/>
              </a:lnSpc>
            </a:pPr>
            <a:r>
              <a:rPr lang="en-US" sz="2982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5.Denial of Service (Negação de Serviço): Ele Implementa medidas como limitação de taxa, validação de entrada e uso de captchas para proteger formulários, e escalonamento adequado de recursos para lidar com picos de tráfego.</a:t>
            </a:r>
          </a:p>
          <a:p>
            <a:pPr algn="ctr">
              <a:lnSpc>
                <a:spcPts val="3579"/>
              </a:lnSpc>
            </a:pPr>
          </a:p>
          <a:p>
            <a:pPr algn="ctr">
              <a:lnSpc>
                <a:spcPts val="3579"/>
              </a:lnSpc>
            </a:pPr>
            <a:r>
              <a:rPr lang="en-US" sz="2982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6.Elevation of Privilege (Elevação de Privilégio): Implementa controle rigoroso de acesso baseado em função (RBAC), validar todas as solicitações de acesso para garantir que os usuários só possam acessar o que é necessário para suas funções específicas.</a:t>
            </a:r>
          </a:p>
          <a:p>
            <a:pPr algn="ctr">
              <a:lnSpc>
                <a:spcPts val="3579"/>
              </a:lnSpc>
            </a:pPr>
          </a:p>
          <a:p>
            <a:pPr algn="ctr">
              <a:lnSpc>
                <a:spcPts val="357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396562" y="162149"/>
            <a:ext cx="112108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Metodologia STRIDE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175" y="3873553"/>
            <a:ext cx="16249650" cy="23812"/>
            <a:chOff x="0" y="0"/>
            <a:chExt cx="21666200" cy="317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66200" cy="25400"/>
            </a:xfrm>
            <a:custGeom>
              <a:avLst/>
              <a:gdLst/>
              <a:ahLst/>
              <a:cxnLst/>
              <a:rect r="r" b="b" t="t" l="l"/>
              <a:pathLst>
                <a:path h="25400" w="21666200">
                  <a:moveTo>
                    <a:pt x="63500" y="0"/>
                  </a:moveTo>
                  <a:lnTo>
                    <a:pt x="88900" y="0"/>
                  </a:lnTo>
                  <a:cubicBezTo>
                    <a:pt x="95885" y="0"/>
                    <a:pt x="101600" y="5715"/>
                    <a:pt x="101600" y="12700"/>
                  </a:cubicBezTo>
                  <a:cubicBezTo>
                    <a:pt x="101600" y="19685"/>
                    <a:pt x="95885" y="25400"/>
                    <a:pt x="88900" y="25400"/>
                  </a:cubicBezTo>
                  <a:lnTo>
                    <a:pt x="63500" y="25400"/>
                  </a:lnTo>
                  <a:cubicBezTo>
                    <a:pt x="56515" y="25400"/>
                    <a:pt x="50800" y="19685"/>
                    <a:pt x="50800" y="12700"/>
                  </a:cubicBezTo>
                  <a:cubicBezTo>
                    <a:pt x="50800" y="5715"/>
                    <a:pt x="56515" y="0"/>
                    <a:pt x="63500" y="0"/>
                  </a:cubicBezTo>
                  <a:close/>
                  <a:moveTo>
                    <a:pt x="114300" y="0"/>
                  </a:moveTo>
                  <a:lnTo>
                    <a:pt x="139700" y="0"/>
                  </a:lnTo>
                  <a:cubicBezTo>
                    <a:pt x="146685" y="0"/>
                    <a:pt x="152400" y="5715"/>
                    <a:pt x="152400" y="12700"/>
                  </a:cubicBezTo>
                  <a:cubicBezTo>
                    <a:pt x="152400" y="19685"/>
                    <a:pt x="146685" y="25400"/>
                    <a:pt x="139700" y="25400"/>
                  </a:cubicBezTo>
                  <a:lnTo>
                    <a:pt x="114300" y="25400"/>
                  </a:lnTo>
                  <a:cubicBezTo>
                    <a:pt x="107315" y="25400"/>
                    <a:pt x="101600" y="19685"/>
                    <a:pt x="101600" y="12700"/>
                  </a:cubicBezTo>
                  <a:cubicBezTo>
                    <a:pt x="101600" y="5715"/>
                    <a:pt x="107315" y="0"/>
                    <a:pt x="114300" y="0"/>
                  </a:cubicBezTo>
                  <a:close/>
                  <a:moveTo>
                    <a:pt x="165100" y="0"/>
                  </a:moveTo>
                  <a:lnTo>
                    <a:pt x="190500" y="0"/>
                  </a:lnTo>
                  <a:cubicBezTo>
                    <a:pt x="197485" y="0"/>
                    <a:pt x="203200" y="5715"/>
                    <a:pt x="203200" y="12700"/>
                  </a:cubicBezTo>
                  <a:cubicBezTo>
                    <a:pt x="203200" y="19685"/>
                    <a:pt x="197485" y="25400"/>
                    <a:pt x="190500" y="25400"/>
                  </a:cubicBezTo>
                  <a:lnTo>
                    <a:pt x="165100" y="25400"/>
                  </a:lnTo>
                  <a:cubicBezTo>
                    <a:pt x="158115" y="25400"/>
                    <a:pt x="152400" y="19685"/>
                    <a:pt x="152400" y="12700"/>
                  </a:cubicBezTo>
                  <a:cubicBezTo>
                    <a:pt x="152400" y="5715"/>
                    <a:pt x="158115" y="0"/>
                    <a:pt x="165100" y="0"/>
                  </a:cubicBezTo>
                  <a:close/>
                  <a:moveTo>
                    <a:pt x="215900" y="0"/>
                  </a:moveTo>
                  <a:lnTo>
                    <a:pt x="241300" y="0"/>
                  </a:lnTo>
                  <a:cubicBezTo>
                    <a:pt x="248285" y="0"/>
                    <a:pt x="254000" y="5715"/>
                    <a:pt x="254000" y="12700"/>
                  </a:cubicBezTo>
                  <a:cubicBezTo>
                    <a:pt x="254000" y="19685"/>
                    <a:pt x="248285" y="25400"/>
                    <a:pt x="241300" y="25400"/>
                  </a:cubicBezTo>
                  <a:lnTo>
                    <a:pt x="215900" y="25400"/>
                  </a:lnTo>
                  <a:cubicBezTo>
                    <a:pt x="208915" y="25400"/>
                    <a:pt x="203200" y="19685"/>
                    <a:pt x="203200" y="12700"/>
                  </a:cubicBezTo>
                  <a:cubicBezTo>
                    <a:pt x="203200" y="5715"/>
                    <a:pt x="208915" y="0"/>
                    <a:pt x="215900" y="0"/>
                  </a:cubicBezTo>
                  <a:close/>
                  <a:moveTo>
                    <a:pt x="266700" y="0"/>
                  </a:moveTo>
                  <a:lnTo>
                    <a:pt x="292100" y="0"/>
                  </a:lnTo>
                  <a:cubicBezTo>
                    <a:pt x="299085" y="0"/>
                    <a:pt x="304800" y="5715"/>
                    <a:pt x="304800" y="12700"/>
                  </a:cubicBezTo>
                  <a:cubicBezTo>
                    <a:pt x="304800" y="19685"/>
                    <a:pt x="299085" y="25400"/>
                    <a:pt x="292100" y="25400"/>
                  </a:cubicBezTo>
                  <a:lnTo>
                    <a:pt x="266700" y="25400"/>
                  </a:lnTo>
                  <a:cubicBezTo>
                    <a:pt x="259715" y="25400"/>
                    <a:pt x="254000" y="19685"/>
                    <a:pt x="254000" y="12700"/>
                  </a:cubicBezTo>
                  <a:cubicBezTo>
                    <a:pt x="254000" y="5715"/>
                    <a:pt x="259715" y="0"/>
                    <a:pt x="266700" y="0"/>
                  </a:cubicBezTo>
                  <a:close/>
                  <a:moveTo>
                    <a:pt x="317500" y="0"/>
                  </a:moveTo>
                  <a:lnTo>
                    <a:pt x="342900" y="0"/>
                  </a:lnTo>
                  <a:cubicBezTo>
                    <a:pt x="349885" y="0"/>
                    <a:pt x="355600" y="5715"/>
                    <a:pt x="355600" y="12700"/>
                  </a:cubicBezTo>
                  <a:cubicBezTo>
                    <a:pt x="355600" y="19685"/>
                    <a:pt x="349885" y="25400"/>
                    <a:pt x="342900" y="25400"/>
                  </a:cubicBezTo>
                  <a:lnTo>
                    <a:pt x="317500" y="25400"/>
                  </a:lnTo>
                  <a:cubicBezTo>
                    <a:pt x="310515" y="25400"/>
                    <a:pt x="304800" y="19685"/>
                    <a:pt x="304800" y="12700"/>
                  </a:cubicBezTo>
                  <a:cubicBezTo>
                    <a:pt x="304800" y="5715"/>
                    <a:pt x="310515" y="0"/>
                    <a:pt x="317500" y="0"/>
                  </a:cubicBezTo>
                  <a:close/>
                  <a:moveTo>
                    <a:pt x="368300" y="0"/>
                  </a:moveTo>
                  <a:lnTo>
                    <a:pt x="393700" y="0"/>
                  </a:lnTo>
                  <a:cubicBezTo>
                    <a:pt x="400685" y="0"/>
                    <a:pt x="406400" y="5715"/>
                    <a:pt x="406400" y="12700"/>
                  </a:cubicBezTo>
                  <a:cubicBezTo>
                    <a:pt x="406400" y="19685"/>
                    <a:pt x="400685" y="25400"/>
                    <a:pt x="393700" y="25400"/>
                  </a:cubicBezTo>
                  <a:lnTo>
                    <a:pt x="368300" y="25400"/>
                  </a:lnTo>
                  <a:cubicBezTo>
                    <a:pt x="361315" y="25400"/>
                    <a:pt x="355600" y="19685"/>
                    <a:pt x="355600" y="12700"/>
                  </a:cubicBezTo>
                  <a:cubicBezTo>
                    <a:pt x="355600" y="5715"/>
                    <a:pt x="361315" y="0"/>
                    <a:pt x="368300" y="0"/>
                  </a:cubicBezTo>
                  <a:close/>
                  <a:moveTo>
                    <a:pt x="419100" y="0"/>
                  </a:moveTo>
                  <a:lnTo>
                    <a:pt x="444500" y="0"/>
                  </a:lnTo>
                  <a:cubicBezTo>
                    <a:pt x="451485" y="0"/>
                    <a:pt x="457200" y="5715"/>
                    <a:pt x="457200" y="12700"/>
                  </a:cubicBezTo>
                  <a:cubicBezTo>
                    <a:pt x="457200" y="19685"/>
                    <a:pt x="451485" y="25400"/>
                    <a:pt x="444500" y="25400"/>
                  </a:cubicBezTo>
                  <a:lnTo>
                    <a:pt x="419100" y="25400"/>
                  </a:lnTo>
                  <a:cubicBezTo>
                    <a:pt x="412115" y="25400"/>
                    <a:pt x="406400" y="19685"/>
                    <a:pt x="406400" y="12700"/>
                  </a:cubicBezTo>
                  <a:cubicBezTo>
                    <a:pt x="406400" y="5715"/>
                    <a:pt x="412115" y="0"/>
                    <a:pt x="419100" y="0"/>
                  </a:cubicBezTo>
                  <a:close/>
                  <a:moveTo>
                    <a:pt x="469900" y="0"/>
                  </a:moveTo>
                  <a:lnTo>
                    <a:pt x="495300" y="0"/>
                  </a:lnTo>
                  <a:cubicBezTo>
                    <a:pt x="502285" y="0"/>
                    <a:pt x="508000" y="5715"/>
                    <a:pt x="508000" y="12700"/>
                  </a:cubicBezTo>
                  <a:cubicBezTo>
                    <a:pt x="508000" y="19685"/>
                    <a:pt x="502285" y="25400"/>
                    <a:pt x="495300" y="25400"/>
                  </a:cubicBezTo>
                  <a:lnTo>
                    <a:pt x="469900" y="25400"/>
                  </a:lnTo>
                  <a:cubicBezTo>
                    <a:pt x="462915" y="25400"/>
                    <a:pt x="457200" y="19685"/>
                    <a:pt x="457200" y="12700"/>
                  </a:cubicBezTo>
                  <a:cubicBezTo>
                    <a:pt x="457200" y="5715"/>
                    <a:pt x="462915" y="0"/>
                    <a:pt x="469900" y="0"/>
                  </a:cubicBezTo>
                  <a:close/>
                  <a:moveTo>
                    <a:pt x="520700" y="0"/>
                  </a:moveTo>
                  <a:lnTo>
                    <a:pt x="546100" y="0"/>
                  </a:lnTo>
                  <a:cubicBezTo>
                    <a:pt x="553085" y="0"/>
                    <a:pt x="558800" y="5715"/>
                    <a:pt x="558800" y="12700"/>
                  </a:cubicBezTo>
                  <a:cubicBezTo>
                    <a:pt x="558800" y="19685"/>
                    <a:pt x="553085" y="25400"/>
                    <a:pt x="546100" y="25400"/>
                  </a:cubicBezTo>
                  <a:lnTo>
                    <a:pt x="520700" y="25400"/>
                  </a:lnTo>
                  <a:cubicBezTo>
                    <a:pt x="513715" y="25400"/>
                    <a:pt x="508000" y="19685"/>
                    <a:pt x="508000" y="12700"/>
                  </a:cubicBezTo>
                  <a:cubicBezTo>
                    <a:pt x="508000" y="5715"/>
                    <a:pt x="513715" y="0"/>
                    <a:pt x="520700" y="0"/>
                  </a:cubicBezTo>
                  <a:close/>
                  <a:moveTo>
                    <a:pt x="571500" y="0"/>
                  </a:moveTo>
                  <a:lnTo>
                    <a:pt x="596900" y="0"/>
                  </a:lnTo>
                  <a:cubicBezTo>
                    <a:pt x="603885" y="0"/>
                    <a:pt x="609600" y="5715"/>
                    <a:pt x="609600" y="12700"/>
                  </a:cubicBezTo>
                  <a:cubicBezTo>
                    <a:pt x="609600" y="19685"/>
                    <a:pt x="603885" y="25400"/>
                    <a:pt x="596900" y="25400"/>
                  </a:cubicBezTo>
                  <a:lnTo>
                    <a:pt x="571500" y="25400"/>
                  </a:lnTo>
                  <a:cubicBezTo>
                    <a:pt x="564515" y="25400"/>
                    <a:pt x="558800" y="19685"/>
                    <a:pt x="558800" y="12700"/>
                  </a:cubicBezTo>
                  <a:cubicBezTo>
                    <a:pt x="558800" y="5715"/>
                    <a:pt x="564515" y="0"/>
                    <a:pt x="571500" y="0"/>
                  </a:cubicBezTo>
                  <a:close/>
                  <a:moveTo>
                    <a:pt x="622300" y="0"/>
                  </a:moveTo>
                  <a:lnTo>
                    <a:pt x="647700" y="0"/>
                  </a:lnTo>
                  <a:cubicBezTo>
                    <a:pt x="654685" y="0"/>
                    <a:pt x="660400" y="5715"/>
                    <a:pt x="660400" y="12700"/>
                  </a:cubicBezTo>
                  <a:cubicBezTo>
                    <a:pt x="660400" y="19685"/>
                    <a:pt x="654685" y="25400"/>
                    <a:pt x="647700" y="25400"/>
                  </a:cubicBezTo>
                  <a:lnTo>
                    <a:pt x="622300" y="25400"/>
                  </a:lnTo>
                  <a:cubicBezTo>
                    <a:pt x="615315" y="25400"/>
                    <a:pt x="609600" y="19685"/>
                    <a:pt x="609600" y="12700"/>
                  </a:cubicBezTo>
                  <a:cubicBezTo>
                    <a:pt x="609600" y="5715"/>
                    <a:pt x="615315" y="0"/>
                    <a:pt x="622300" y="0"/>
                  </a:cubicBezTo>
                  <a:close/>
                  <a:moveTo>
                    <a:pt x="673100" y="0"/>
                  </a:moveTo>
                  <a:lnTo>
                    <a:pt x="698500" y="0"/>
                  </a:lnTo>
                  <a:cubicBezTo>
                    <a:pt x="705485" y="0"/>
                    <a:pt x="711200" y="5715"/>
                    <a:pt x="711200" y="12700"/>
                  </a:cubicBezTo>
                  <a:cubicBezTo>
                    <a:pt x="711200" y="19685"/>
                    <a:pt x="705485" y="25400"/>
                    <a:pt x="698500" y="25400"/>
                  </a:cubicBezTo>
                  <a:lnTo>
                    <a:pt x="673100" y="25400"/>
                  </a:lnTo>
                  <a:cubicBezTo>
                    <a:pt x="666115" y="25400"/>
                    <a:pt x="660400" y="19685"/>
                    <a:pt x="660400" y="12700"/>
                  </a:cubicBezTo>
                  <a:cubicBezTo>
                    <a:pt x="660400" y="5715"/>
                    <a:pt x="666115" y="0"/>
                    <a:pt x="673100" y="0"/>
                  </a:cubicBezTo>
                  <a:close/>
                  <a:moveTo>
                    <a:pt x="723900" y="0"/>
                  </a:moveTo>
                  <a:lnTo>
                    <a:pt x="749300" y="0"/>
                  </a:lnTo>
                  <a:cubicBezTo>
                    <a:pt x="756285" y="0"/>
                    <a:pt x="762000" y="5715"/>
                    <a:pt x="762000" y="12700"/>
                  </a:cubicBezTo>
                  <a:cubicBezTo>
                    <a:pt x="762000" y="19685"/>
                    <a:pt x="756285" y="25400"/>
                    <a:pt x="749300" y="25400"/>
                  </a:cubicBezTo>
                  <a:lnTo>
                    <a:pt x="723900" y="25400"/>
                  </a:lnTo>
                  <a:cubicBezTo>
                    <a:pt x="716915" y="25400"/>
                    <a:pt x="711200" y="19685"/>
                    <a:pt x="711200" y="12700"/>
                  </a:cubicBezTo>
                  <a:cubicBezTo>
                    <a:pt x="711200" y="5715"/>
                    <a:pt x="716915" y="0"/>
                    <a:pt x="723900" y="0"/>
                  </a:cubicBezTo>
                  <a:close/>
                  <a:moveTo>
                    <a:pt x="774700" y="0"/>
                  </a:moveTo>
                  <a:lnTo>
                    <a:pt x="800100" y="0"/>
                  </a:lnTo>
                  <a:cubicBezTo>
                    <a:pt x="807085" y="0"/>
                    <a:pt x="812800" y="5715"/>
                    <a:pt x="812800" y="12700"/>
                  </a:cubicBezTo>
                  <a:cubicBezTo>
                    <a:pt x="812800" y="19685"/>
                    <a:pt x="807085" y="25400"/>
                    <a:pt x="800100" y="25400"/>
                  </a:cubicBezTo>
                  <a:lnTo>
                    <a:pt x="774700" y="25400"/>
                  </a:lnTo>
                  <a:cubicBezTo>
                    <a:pt x="767715" y="25400"/>
                    <a:pt x="762000" y="19685"/>
                    <a:pt x="762000" y="12700"/>
                  </a:cubicBezTo>
                  <a:cubicBezTo>
                    <a:pt x="762000" y="5715"/>
                    <a:pt x="767715" y="0"/>
                    <a:pt x="774700" y="0"/>
                  </a:cubicBezTo>
                  <a:close/>
                  <a:moveTo>
                    <a:pt x="825500" y="0"/>
                  </a:moveTo>
                  <a:lnTo>
                    <a:pt x="850900" y="0"/>
                  </a:lnTo>
                  <a:cubicBezTo>
                    <a:pt x="857885" y="0"/>
                    <a:pt x="863600" y="5715"/>
                    <a:pt x="863600" y="12700"/>
                  </a:cubicBezTo>
                  <a:cubicBezTo>
                    <a:pt x="863600" y="19685"/>
                    <a:pt x="857885" y="25400"/>
                    <a:pt x="850900" y="25400"/>
                  </a:cubicBezTo>
                  <a:lnTo>
                    <a:pt x="825500" y="25400"/>
                  </a:lnTo>
                  <a:cubicBezTo>
                    <a:pt x="818515" y="25400"/>
                    <a:pt x="812800" y="19685"/>
                    <a:pt x="812800" y="12700"/>
                  </a:cubicBezTo>
                  <a:cubicBezTo>
                    <a:pt x="812800" y="5715"/>
                    <a:pt x="818515" y="0"/>
                    <a:pt x="825500" y="0"/>
                  </a:cubicBezTo>
                  <a:close/>
                  <a:moveTo>
                    <a:pt x="876300" y="0"/>
                  </a:moveTo>
                  <a:lnTo>
                    <a:pt x="901700" y="0"/>
                  </a:lnTo>
                  <a:cubicBezTo>
                    <a:pt x="908685" y="0"/>
                    <a:pt x="914400" y="5715"/>
                    <a:pt x="914400" y="12700"/>
                  </a:cubicBezTo>
                  <a:cubicBezTo>
                    <a:pt x="914400" y="19685"/>
                    <a:pt x="908685" y="25400"/>
                    <a:pt x="901700" y="25400"/>
                  </a:cubicBezTo>
                  <a:lnTo>
                    <a:pt x="876300" y="25400"/>
                  </a:lnTo>
                  <a:cubicBezTo>
                    <a:pt x="869315" y="25400"/>
                    <a:pt x="863600" y="19685"/>
                    <a:pt x="863600" y="12700"/>
                  </a:cubicBezTo>
                  <a:cubicBezTo>
                    <a:pt x="863600" y="5715"/>
                    <a:pt x="869315" y="0"/>
                    <a:pt x="876300" y="0"/>
                  </a:cubicBezTo>
                  <a:close/>
                  <a:moveTo>
                    <a:pt x="927100" y="0"/>
                  </a:moveTo>
                  <a:lnTo>
                    <a:pt x="952500" y="0"/>
                  </a:lnTo>
                  <a:cubicBezTo>
                    <a:pt x="959485" y="0"/>
                    <a:pt x="965200" y="5715"/>
                    <a:pt x="965200" y="12700"/>
                  </a:cubicBezTo>
                  <a:cubicBezTo>
                    <a:pt x="965200" y="19685"/>
                    <a:pt x="959485" y="25400"/>
                    <a:pt x="952500" y="25400"/>
                  </a:cubicBezTo>
                  <a:lnTo>
                    <a:pt x="927100" y="25400"/>
                  </a:lnTo>
                  <a:cubicBezTo>
                    <a:pt x="920115" y="25400"/>
                    <a:pt x="914400" y="19685"/>
                    <a:pt x="914400" y="12700"/>
                  </a:cubicBezTo>
                  <a:cubicBezTo>
                    <a:pt x="914400" y="5715"/>
                    <a:pt x="920115" y="0"/>
                    <a:pt x="927100" y="0"/>
                  </a:cubicBezTo>
                  <a:close/>
                  <a:moveTo>
                    <a:pt x="977900" y="0"/>
                  </a:moveTo>
                  <a:lnTo>
                    <a:pt x="1003300" y="0"/>
                  </a:lnTo>
                  <a:cubicBezTo>
                    <a:pt x="1010285" y="0"/>
                    <a:pt x="1016000" y="5715"/>
                    <a:pt x="1016000" y="12700"/>
                  </a:cubicBezTo>
                  <a:cubicBezTo>
                    <a:pt x="1016000" y="19685"/>
                    <a:pt x="1010285" y="25400"/>
                    <a:pt x="1003300" y="25400"/>
                  </a:cubicBezTo>
                  <a:lnTo>
                    <a:pt x="977900" y="25400"/>
                  </a:lnTo>
                  <a:cubicBezTo>
                    <a:pt x="970915" y="25400"/>
                    <a:pt x="965200" y="19685"/>
                    <a:pt x="965200" y="12700"/>
                  </a:cubicBezTo>
                  <a:cubicBezTo>
                    <a:pt x="965200" y="5715"/>
                    <a:pt x="970915" y="0"/>
                    <a:pt x="977900" y="0"/>
                  </a:cubicBezTo>
                  <a:close/>
                  <a:moveTo>
                    <a:pt x="1028700" y="0"/>
                  </a:moveTo>
                  <a:lnTo>
                    <a:pt x="1054100" y="0"/>
                  </a:lnTo>
                  <a:cubicBezTo>
                    <a:pt x="1061085" y="0"/>
                    <a:pt x="1066800" y="5715"/>
                    <a:pt x="1066800" y="12700"/>
                  </a:cubicBezTo>
                  <a:cubicBezTo>
                    <a:pt x="1066800" y="19685"/>
                    <a:pt x="1061085" y="25400"/>
                    <a:pt x="1054100" y="25400"/>
                  </a:cubicBezTo>
                  <a:lnTo>
                    <a:pt x="1028700" y="25400"/>
                  </a:lnTo>
                  <a:cubicBezTo>
                    <a:pt x="1021715" y="25400"/>
                    <a:pt x="1016000" y="19685"/>
                    <a:pt x="1016000" y="12700"/>
                  </a:cubicBezTo>
                  <a:cubicBezTo>
                    <a:pt x="1016000" y="5715"/>
                    <a:pt x="1021715" y="0"/>
                    <a:pt x="1028700" y="0"/>
                  </a:cubicBezTo>
                  <a:close/>
                  <a:moveTo>
                    <a:pt x="1079500" y="0"/>
                  </a:moveTo>
                  <a:lnTo>
                    <a:pt x="1104900" y="0"/>
                  </a:lnTo>
                  <a:cubicBezTo>
                    <a:pt x="1111885" y="0"/>
                    <a:pt x="1117600" y="5715"/>
                    <a:pt x="1117600" y="12700"/>
                  </a:cubicBezTo>
                  <a:cubicBezTo>
                    <a:pt x="1117600" y="19685"/>
                    <a:pt x="1111885" y="25400"/>
                    <a:pt x="1104900" y="25400"/>
                  </a:cubicBezTo>
                  <a:lnTo>
                    <a:pt x="1079500" y="25400"/>
                  </a:lnTo>
                  <a:cubicBezTo>
                    <a:pt x="1072515" y="25400"/>
                    <a:pt x="1066800" y="19685"/>
                    <a:pt x="1066800" y="12700"/>
                  </a:cubicBezTo>
                  <a:cubicBezTo>
                    <a:pt x="1066800" y="5715"/>
                    <a:pt x="1072515" y="0"/>
                    <a:pt x="1079500" y="0"/>
                  </a:cubicBezTo>
                  <a:close/>
                  <a:moveTo>
                    <a:pt x="1130300" y="0"/>
                  </a:moveTo>
                  <a:lnTo>
                    <a:pt x="1155700" y="0"/>
                  </a:lnTo>
                  <a:cubicBezTo>
                    <a:pt x="1162685" y="0"/>
                    <a:pt x="1168400" y="5715"/>
                    <a:pt x="1168400" y="12700"/>
                  </a:cubicBezTo>
                  <a:cubicBezTo>
                    <a:pt x="1168400" y="19685"/>
                    <a:pt x="1162685" y="25400"/>
                    <a:pt x="1155700" y="25400"/>
                  </a:cubicBezTo>
                  <a:lnTo>
                    <a:pt x="1130300" y="25400"/>
                  </a:lnTo>
                  <a:cubicBezTo>
                    <a:pt x="1123315" y="25400"/>
                    <a:pt x="1117600" y="19685"/>
                    <a:pt x="1117600" y="12700"/>
                  </a:cubicBezTo>
                  <a:cubicBezTo>
                    <a:pt x="1117600" y="5715"/>
                    <a:pt x="1123315" y="0"/>
                    <a:pt x="1130300" y="0"/>
                  </a:cubicBezTo>
                  <a:close/>
                  <a:moveTo>
                    <a:pt x="1181100" y="0"/>
                  </a:moveTo>
                  <a:lnTo>
                    <a:pt x="1206500" y="0"/>
                  </a:lnTo>
                  <a:cubicBezTo>
                    <a:pt x="1213485" y="0"/>
                    <a:pt x="1219200" y="5715"/>
                    <a:pt x="1219200" y="12700"/>
                  </a:cubicBezTo>
                  <a:cubicBezTo>
                    <a:pt x="1219200" y="19685"/>
                    <a:pt x="1213485" y="25400"/>
                    <a:pt x="1206500" y="25400"/>
                  </a:cubicBezTo>
                  <a:lnTo>
                    <a:pt x="1181100" y="25400"/>
                  </a:lnTo>
                  <a:cubicBezTo>
                    <a:pt x="1174115" y="25400"/>
                    <a:pt x="1168400" y="19685"/>
                    <a:pt x="1168400" y="12700"/>
                  </a:cubicBezTo>
                  <a:cubicBezTo>
                    <a:pt x="1168400" y="5715"/>
                    <a:pt x="1174115" y="0"/>
                    <a:pt x="1181100" y="0"/>
                  </a:cubicBezTo>
                  <a:close/>
                  <a:moveTo>
                    <a:pt x="1231900" y="0"/>
                  </a:moveTo>
                  <a:lnTo>
                    <a:pt x="1257300" y="0"/>
                  </a:lnTo>
                  <a:cubicBezTo>
                    <a:pt x="1264285" y="0"/>
                    <a:pt x="1270000" y="5715"/>
                    <a:pt x="1270000" y="12700"/>
                  </a:cubicBezTo>
                  <a:cubicBezTo>
                    <a:pt x="1270000" y="19685"/>
                    <a:pt x="1264285" y="25400"/>
                    <a:pt x="1257300" y="25400"/>
                  </a:cubicBezTo>
                  <a:lnTo>
                    <a:pt x="1231900" y="25400"/>
                  </a:lnTo>
                  <a:cubicBezTo>
                    <a:pt x="1224915" y="25400"/>
                    <a:pt x="1219200" y="19685"/>
                    <a:pt x="1219200" y="12700"/>
                  </a:cubicBezTo>
                  <a:cubicBezTo>
                    <a:pt x="1219200" y="5715"/>
                    <a:pt x="1224915" y="0"/>
                    <a:pt x="1231900" y="0"/>
                  </a:cubicBezTo>
                  <a:close/>
                  <a:moveTo>
                    <a:pt x="1282700" y="0"/>
                  </a:moveTo>
                  <a:lnTo>
                    <a:pt x="1308100" y="0"/>
                  </a:lnTo>
                  <a:cubicBezTo>
                    <a:pt x="1315085" y="0"/>
                    <a:pt x="1320800" y="5715"/>
                    <a:pt x="1320800" y="12700"/>
                  </a:cubicBezTo>
                  <a:cubicBezTo>
                    <a:pt x="1320800" y="19685"/>
                    <a:pt x="1315085" y="25400"/>
                    <a:pt x="1308100" y="25400"/>
                  </a:cubicBezTo>
                  <a:lnTo>
                    <a:pt x="1282700" y="25400"/>
                  </a:lnTo>
                  <a:cubicBezTo>
                    <a:pt x="1275715" y="25400"/>
                    <a:pt x="1270000" y="19685"/>
                    <a:pt x="1270000" y="12700"/>
                  </a:cubicBezTo>
                  <a:cubicBezTo>
                    <a:pt x="1270000" y="5715"/>
                    <a:pt x="1275715" y="0"/>
                    <a:pt x="1282700" y="0"/>
                  </a:cubicBezTo>
                  <a:close/>
                  <a:moveTo>
                    <a:pt x="1333500" y="0"/>
                  </a:moveTo>
                  <a:lnTo>
                    <a:pt x="1358900" y="0"/>
                  </a:lnTo>
                  <a:cubicBezTo>
                    <a:pt x="1365885" y="0"/>
                    <a:pt x="1371600" y="5715"/>
                    <a:pt x="1371600" y="12700"/>
                  </a:cubicBezTo>
                  <a:cubicBezTo>
                    <a:pt x="1371600" y="19685"/>
                    <a:pt x="1365885" y="25400"/>
                    <a:pt x="1358900" y="25400"/>
                  </a:cubicBezTo>
                  <a:lnTo>
                    <a:pt x="1333500" y="25400"/>
                  </a:lnTo>
                  <a:cubicBezTo>
                    <a:pt x="1326515" y="25400"/>
                    <a:pt x="1320800" y="19685"/>
                    <a:pt x="1320800" y="12700"/>
                  </a:cubicBezTo>
                  <a:cubicBezTo>
                    <a:pt x="1320800" y="5715"/>
                    <a:pt x="1326515" y="0"/>
                    <a:pt x="1333500" y="0"/>
                  </a:cubicBezTo>
                  <a:close/>
                  <a:moveTo>
                    <a:pt x="1384300" y="0"/>
                  </a:moveTo>
                  <a:lnTo>
                    <a:pt x="1409700" y="0"/>
                  </a:lnTo>
                  <a:cubicBezTo>
                    <a:pt x="1416685" y="0"/>
                    <a:pt x="1422400" y="5715"/>
                    <a:pt x="1422400" y="12700"/>
                  </a:cubicBezTo>
                  <a:cubicBezTo>
                    <a:pt x="1422400" y="19685"/>
                    <a:pt x="1416685" y="25400"/>
                    <a:pt x="1409700" y="25400"/>
                  </a:cubicBezTo>
                  <a:lnTo>
                    <a:pt x="1384300" y="25400"/>
                  </a:lnTo>
                  <a:cubicBezTo>
                    <a:pt x="1377315" y="25400"/>
                    <a:pt x="1371600" y="19685"/>
                    <a:pt x="1371600" y="12700"/>
                  </a:cubicBezTo>
                  <a:cubicBezTo>
                    <a:pt x="1371600" y="5715"/>
                    <a:pt x="1377315" y="0"/>
                    <a:pt x="1384300" y="0"/>
                  </a:cubicBezTo>
                  <a:close/>
                  <a:moveTo>
                    <a:pt x="1435100" y="0"/>
                  </a:moveTo>
                  <a:lnTo>
                    <a:pt x="1460500" y="0"/>
                  </a:lnTo>
                  <a:cubicBezTo>
                    <a:pt x="1467485" y="0"/>
                    <a:pt x="1473200" y="5715"/>
                    <a:pt x="1473200" y="12700"/>
                  </a:cubicBezTo>
                  <a:cubicBezTo>
                    <a:pt x="1473200" y="19685"/>
                    <a:pt x="1467485" y="25400"/>
                    <a:pt x="1460500" y="25400"/>
                  </a:cubicBezTo>
                  <a:lnTo>
                    <a:pt x="1435100" y="25400"/>
                  </a:lnTo>
                  <a:cubicBezTo>
                    <a:pt x="1428115" y="25400"/>
                    <a:pt x="1422400" y="19685"/>
                    <a:pt x="1422400" y="12700"/>
                  </a:cubicBezTo>
                  <a:cubicBezTo>
                    <a:pt x="1422400" y="5715"/>
                    <a:pt x="1428115" y="0"/>
                    <a:pt x="1435100" y="0"/>
                  </a:cubicBezTo>
                  <a:close/>
                  <a:moveTo>
                    <a:pt x="1485900" y="0"/>
                  </a:moveTo>
                  <a:lnTo>
                    <a:pt x="1511300" y="0"/>
                  </a:lnTo>
                  <a:cubicBezTo>
                    <a:pt x="1518285" y="0"/>
                    <a:pt x="1524000" y="5715"/>
                    <a:pt x="1524000" y="12700"/>
                  </a:cubicBezTo>
                  <a:cubicBezTo>
                    <a:pt x="1524000" y="19685"/>
                    <a:pt x="1518285" y="25400"/>
                    <a:pt x="1511300" y="25400"/>
                  </a:cubicBezTo>
                  <a:lnTo>
                    <a:pt x="1485900" y="25400"/>
                  </a:lnTo>
                  <a:cubicBezTo>
                    <a:pt x="1478915" y="25400"/>
                    <a:pt x="1473200" y="19685"/>
                    <a:pt x="1473200" y="12700"/>
                  </a:cubicBezTo>
                  <a:cubicBezTo>
                    <a:pt x="1473200" y="5715"/>
                    <a:pt x="1478915" y="0"/>
                    <a:pt x="1485900" y="0"/>
                  </a:cubicBezTo>
                  <a:close/>
                  <a:moveTo>
                    <a:pt x="1536700" y="0"/>
                  </a:moveTo>
                  <a:lnTo>
                    <a:pt x="1562100" y="0"/>
                  </a:lnTo>
                  <a:cubicBezTo>
                    <a:pt x="1569085" y="0"/>
                    <a:pt x="1574800" y="5715"/>
                    <a:pt x="1574800" y="12700"/>
                  </a:cubicBezTo>
                  <a:cubicBezTo>
                    <a:pt x="1574800" y="19685"/>
                    <a:pt x="1569085" y="25400"/>
                    <a:pt x="1562100" y="25400"/>
                  </a:cubicBezTo>
                  <a:lnTo>
                    <a:pt x="1536700" y="25400"/>
                  </a:lnTo>
                  <a:cubicBezTo>
                    <a:pt x="1529715" y="25400"/>
                    <a:pt x="1524000" y="19685"/>
                    <a:pt x="1524000" y="12700"/>
                  </a:cubicBezTo>
                  <a:cubicBezTo>
                    <a:pt x="1524000" y="5715"/>
                    <a:pt x="1529715" y="0"/>
                    <a:pt x="1536700" y="0"/>
                  </a:cubicBezTo>
                  <a:close/>
                  <a:moveTo>
                    <a:pt x="1587500" y="0"/>
                  </a:moveTo>
                  <a:lnTo>
                    <a:pt x="1612900" y="0"/>
                  </a:lnTo>
                  <a:cubicBezTo>
                    <a:pt x="1619885" y="0"/>
                    <a:pt x="1625600" y="5715"/>
                    <a:pt x="1625600" y="12700"/>
                  </a:cubicBezTo>
                  <a:cubicBezTo>
                    <a:pt x="1625600" y="19685"/>
                    <a:pt x="1619885" y="25400"/>
                    <a:pt x="1612900" y="25400"/>
                  </a:cubicBezTo>
                  <a:lnTo>
                    <a:pt x="1587500" y="25400"/>
                  </a:lnTo>
                  <a:cubicBezTo>
                    <a:pt x="1580515" y="25400"/>
                    <a:pt x="1574800" y="19685"/>
                    <a:pt x="1574800" y="12700"/>
                  </a:cubicBezTo>
                  <a:cubicBezTo>
                    <a:pt x="1574800" y="5715"/>
                    <a:pt x="1580515" y="0"/>
                    <a:pt x="1587500" y="0"/>
                  </a:cubicBezTo>
                  <a:close/>
                  <a:moveTo>
                    <a:pt x="1638300" y="0"/>
                  </a:moveTo>
                  <a:lnTo>
                    <a:pt x="1663700" y="0"/>
                  </a:lnTo>
                  <a:cubicBezTo>
                    <a:pt x="1670685" y="0"/>
                    <a:pt x="1676400" y="5715"/>
                    <a:pt x="1676400" y="12700"/>
                  </a:cubicBezTo>
                  <a:cubicBezTo>
                    <a:pt x="1676400" y="19685"/>
                    <a:pt x="1670685" y="25400"/>
                    <a:pt x="1663700" y="25400"/>
                  </a:cubicBezTo>
                  <a:lnTo>
                    <a:pt x="1638300" y="25400"/>
                  </a:lnTo>
                  <a:cubicBezTo>
                    <a:pt x="1631315" y="25400"/>
                    <a:pt x="1625600" y="19685"/>
                    <a:pt x="1625600" y="12700"/>
                  </a:cubicBezTo>
                  <a:cubicBezTo>
                    <a:pt x="1625600" y="5715"/>
                    <a:pt x="1631315" y="0"/>
                    <a:pt x="1638300" y="0"/>
                  </a:cubicBezTo>
                  <a:close/>
                  <a:moveTo>
                    <a:pt x="1689100" y="0"/>
                  </a:moveTo>
                  <a:lnTo>
                    <a:pt x="1714500" y="0"/>
                  </a:lnTo>
                  <a:cubicBezTo>
                    <a:pt x="1721485" y="0"/>
                    <a:pt x="1727200" y="5715"/>
                    <a:pt x="1727200" y="12700"/>
                  </a:cubicBezTo>
                  <a:cubicBezTo>
                    <a:pt x="1727200" y="19685"/>
                    <a:pt x="1721485" y="25400"/>
                    <a:pt x="1714500" y="25400"/>
                  </a:cubicBezTo>
                  <a:lnTo>
                    <a:pt x="1689100" y="25400"/>
                  </a:lnTo>
                  <a:cubicBezTo>
                    <a:pt x="1682115" y="25400"/>
                    <a:pt x="1676400" y="19685"/>
                    <a:pt x="1676400" y="12700"/>
                  </a:cubicBezTo>
                  <a:cubicBezTo>
                    <a:pt x="1676400" y="5715"/>
                    <a:pt x="1682115" y="0"/>
                    <a:pt x="1689100" y="0"/>
                  </a:cubicBezTo>
                  <a:close/>
                  <a:moveTo>
                    <a:pt x="1739900" y="0"/>
                  </a:moveTo>
                  <a:lnTo>
                    <a:pt x="1765300" y="0"/>
                  </a:lnTo>
                  <a:cubicBezTo>
                    <a:pt x="1772285" y="0"/>
                    <a:pt x="1778000" y="5715"/>
                    <a:pt x="1778000" y="12700"/>
                  </a:cubicBezTo>
                  <a:cubicBezTo>
                    <a:pt x="1778000" y="19685"/>
                    <a:pt x="1772285" y="25400"/>
                    <a:pt x="1765300" y="25400"/>
                  </a:cubicBezTo>
                  <a:lnTo>
                    <a:pt x="1739900" y="25400"/>
                  </a:lnTo>
                  <a:cubicBezTo>
                    <a:pt x="1732915" y="25400"/>
                    <a:pt x="1727200" y="19685"/>
                    <a:pt x="1727200" y="12700"/>
                  </a:cubicBezTo>
                  <a:cubicBezTo>
                    <a:pt x="1727200" y="5715"/>
                    <a:pt x="1732915" y="0"/>
                    <a:pt x="1739900" y="0"/>
                  </a:cubicBezTo>
                  <a:close/>
                  <a:moveTo>
                    <a:pt x="1790700" y="0"/>
                  </a:moveTo>
                  <a:lnTo>
                    <a:pt x="1816100" y="0"/>
                  </a:lnTo>
                  <a:cubicBezTo>
                    <a:pt x="1823085" y="0"/>
                    <a:pt x="1828800" y="5715"/>
                    <a:pt x="1828800" y="12700"/>
                  </a:cubicBezTo>
                  <a:cubicBezTo>
                    <a:pt x="1828800" y="19685"/>
                    <a:pt x="1823085" y="25400"/>
                    <a:pt x="1816100" y="25400"/>
                  </a:cubicBezTo>
                  <a:lnTo>
                    <a:pt x="1790700" y="25400"/>
                  </a:lnTo>
                  <a:cubicBezTo>
                    <a:pt x="1783715" y="25400"/>
                    <a:pt x="1778000" y="19685"/>
                    <a:pt x="1778000" y="12700"/>
                  </a:cubicBezTo>
                  <a:cubicBezTo>
                    <a:pt x="1778000" y="5715"/>
                    <a:pt x="1783715" y="0"/>
                    <a:pt x="1790700" y="0"/>
                  </a:cubicBezTo>
                  <a:close/>
                  <a:moveTo>
                    <a:pt x="1841500" y="0"/>
                  </a:moveTo>
                  <a:lnTo>
                    <a:pt x="1866900" y="0"/>
                  </a:lnTo>
                  <a:cubicBezTo>
                    <a:pt x="1873885" y="0"/>
                    <a:pt x="1879600" y="5715"/>
                    <a:pt x="1879600" y="12700"/>
                  </a:cubicBezTo>
                  <a:cubicBezTo>
                    <a:pt x="1879600" y="19685"/>
                    <a:pt x="1873885" y="25400"/>
                    <a:pt x="1866900" y="25400"/>
                  </a:cubicBezTo>
                  <a:lnTo>
                    <a:pt x="1841500" y="25400"/>
                  </a:lnTo>
                  <a:cubicBezTo>
                    <a:pt x="1834515" y="25400"/>
                    <a:pt x="1828800" y="19685"/>
                    <a:pt x="1828800" y="12700"/>
                  </a:cubicBezTo>
                  <a:cubicBezTo>
                    <a:pt x="1828800" y="5715"/>
                    <a:pt x="1834515" y="0"/>
                    <a:pt x="1841500" y="0"/>
                  </a:cubicBezTo>
                  <a:close/>
                  <a:moveTo>
                    <a:pt x="1892300" y="0"/>
                  </a:moveTo>
                  <a:lnTo>
                    <a:pt x="1917700" y="0"/>
                  </a:lnTo>
                  <a:cubicBezTo>
                    <a:pt x="1924685" y="0"/>
                    <a:pt x="1930400" y="5715"/>
                    <a:pt x="1930400" y="12700"/>
                  </a:cubicBezTo>
                  <a:cubicBezTo>
                    <a:pt x="1930400" y="19685"/>
                    <a:pt x="1924685" y="25400"/>
                    <a:pt x="1917700" y="25400"/>
                  </a:cubicBezTo>
                  <a:lnTo>
                    <a:pt x="1892300" y="25400"/>
                  </a:lnTo>
                  <a:cubicBezTo>
                    <a:pt x="1885315" y="25400"/>
                    <a:pt x="1879600" y="19685"/>
                    <a:pt x="1879600" y="12700"/>
                  </a:cubicBezTo>
                  <a:cubicBezTo>
                    <a:pt x="1879600" y="5715"/>
                    <a:pt x="1885315" y="0"/>
                    <a:pt x="1892300" y="0"/>
                  </a:cubicBezTo>
                  <a:close/>
                  <a:moveTo>
                    <a:pt x="1943100" y="0"/>
                  </a:moveTo>
                  <a:lnTo>
                    <a:pt x="1968500" y="0"/>
                  </a:lnTo>
                  <a:cubicBezTo>
                    <a:pt x="1975485" y="0"/>
                    <a:pt x="1981200" y="5715"/>
                    <a:pt x="1981200" y="12700"/>
                  </a:cubicBezTo>
                  <a:cubicBezTo>
                    <a:pt x="1981200" y="19685"/>
                    <a:pt x="1975485" y="25400"/>
                    <a:pt x="1968500" y="25400"/>
                  </a:cubicBezTo>
                  <a:lnTo>
                    <a:pt x="1943100" y="25400"/>
                  </a:lnTo>
                  <a:cubicBezTo>
                    <a:pt x="1936115" y="25400"/>
                    <a:pt x="1930400" y="19685"/>
                    <a:pt x="1930400" y="12700"/>
                  </a:cubicBezTo>
                  <a:cubicBezTo>
                    <a:pt x="1930400" y="5715"/>
                    <a:pt x="1936115" y="0"/>
                    <a:pt x="1943100" y="0"/>
                  </a:cubicBezTo>
                  <a:close/>
                  <a:moveTo>
                    <a:pt x="1993900" y="0"/>
                  </a:moveTo>
                  <a:lnTo>
                    <a:pt x="2019300" y="0"/>
                  </a:lnTo>
                  <a:cubicBezTo>
                    <a:pt x="2026285" y="0"/>
                    <a:pt x="2032000" y="5715"/>
                    <a:pt x="2032000" y="12700"/>
                  </a:cubicBezTo>
                  <a:cubicBezTo>
                    <a:pt x="2032000" y="19685"/>
                    <a:pt x="2026285" y="25400"/>
                    <a:pt x="2019300" y="25400"/>
                  </a:cubicBezTo>
                  <a:lnTo>
                    <a:pt x="1993900" y="25400"/>
                  </a:lnTo>
                  <a:cubicBezTo>
                    <a:pt x="1986915" y="25400"/>
                    <a:pt x="1981200" y="19685"/>
                    <a:pt x="1981200" y="12700"/>
                  </a:cubicBezTo>
                  <a:cubicBezTo>
                    <a:pt x="1981200" y="5715"/>
                    <a:pt x="1986915" y="0"/>
                    <a:pt x="1993900" y="0"/>
                  </a:cubicBezTo>
                  <a:close/>
                  <a:moveTo>
                    <a:pt x="2044700" y="0"/>
                  </a:moveTo>
                  <a:lnTo>
                    <a:pt x="2070100" y="0"/>
                  </a:lnTo>
                  <a:cubicBezTo>
                    <a:pt x="2077085" y="0"/>
                    <a:pt x="2082800" y="5715"/>
                    <a:pt x="2082800" y="12700"/>
                  </a:cubicBezTo>
                  <a:cubicBezTo>
                    <a:pt x="2082800" y="19685"/>
                    <a:pt x="2077085" y="25400"/>
                    <a:pt x="2070100" y="25400"/>
                  </a:cubicBezTo>
                  <a:lnTo>
                    <a:pt x="2044700" y="25400"/>
                  </a:lnTo>
                  <a:cubicBezTo>
                    <a:pt x="2037715" y="25400"/>
                    <a:pt x="2032000" y="19685"/>
                    <a:pt x="2032000" y="12700"/>
                  </a:cubicBezTo>
                  <a:cubicBezTo>
                    <a:pt x="2032000" y="5715"/>
                    <a:pt x="2037715" y="0"/>
                    <a:pt x="2044700" y="0"/>
                  </a:cubicBezTo>
                  <a:close/>
                  <a:moveTo>
                    <a:pt x="2095500" y="0"/>
                  </a:moveTo>
                  <a:lnTo>
                    <a:pt x="2120900" y="0"/>
                  </a:lnTo>
                  <a:cubicBezTo>
                    <a:pt x="2127885" y="0"/>
                    <a:pt x="2133600" y="5715"/>
                    <a:pt x="2133600" y="12700"/>
                  </a:cubicBezTo>
                  <a:cubicBezTo>
                    <a:pt x="2133600" y="19685"/>
                    <a:pt x="2127885" y="25400"/>
                    <a:pt x="2120900" y="25400"/>
                  </a:cubicBezTo>
                  <a:lnTo>
                    <a:pt x="2095500" y="25400"/>
                  </a:lnTo>
                  <a:cubicBezTo>
                    <a:pt x="2088515" y="25400"/>
                    <a:pt x="2082800" y="19685"/>
                    <a:pt x="2082800" y="12700"/>
                  </a:cubicBezTo>
                  <a:cubicBezTo>
                    <a:pt x="2082800" y="5715"/>
                    <a:pt x="2088515" y="0"/>
                    <a:pt x="2095500" y="0"/>
                  </a:cubicBezTo>
                  <a:close/>
                  <a:moveTo>
                    <a:pt x="2146300" y="0"/>
                  </a:moveTo>
                  <a:lnTo>
                    <a:pt x="2171700" y="0"/>
                  </a:lnTo>
                  <a:cubicBezTo>
                    <a:pt x="2178685" y="0"/>
                    <a:pt x="2184400" y="5715"/>
                    <a:pt x="2184400" y="12700"/>
                  </a:cubicBezTo>
                  <a:cubicBezTo>
                    <a:pt x="2184400" y="19685"/>
                    <a:pt x="2178685" y="25400"/>
                    <a:pt x="2171700" y="25400"/>
                  </a:cubicBezTo>
                  <a:lnTo>
                    <a:pt x="2146300" y="25400"/>
                  </a:lnTo>
                  <a:cubicBezTo>
                    <a:pt x="2139315" y="25400"/>
                    <a:pt x="2133600" y="19685"/>
                    <a:pt x="2133600" y="12700"/>
                  </a:cubicBezTo>
                  <a:cubicBezTo>
                    <a:pt x="2133600" y="5715"/>
                    <a:pt x="2139315" y="0"/>
                    <a:pt x="2146300" y="0"/>
                  </a:cubicBezTo>
                  <a:close/>
                  <a:moveTo>
                    <a:pt x="2197100" y="0"/>
                  </a:moveTo>
                  <a:lnTo>
                    <a:pt x="2222500" y="0"/>
                  </a:lnTo>
                  <a:cubicBezTo>
                    <a:pt x="2229485" y="0"/>
                    <a:pt x="2235200" y="5715"/>
                    <a:pt x="2235200" y="12700"/>
                  </a:cubicBezTo>
                  <a:cubicBezTo>
                    <a:pt x="2235200" y="19685"/>
                    <a:pt x="2229485" y="25400"/>
                    <a:pt x="2222500" y="25400"/>
                  </a:cubicBezTo>
                  <a:lnTo>
                    <a:pt x="2197100" y="25400"/>
                  </a:lnTo>
                  <a:cubicBezTo>
                    <a:pt x="2190115" y="25400"/>
                    <a:pt x="2184400" y="19685"/>
                    <a:pt x="2184400" y="12700"/>
                  </a:cubicBezTo>
                  <a:cubicBezTo>
                    <a:pt x="2184400" y="5715"/>
                    <a:pt x="2190115" y="0"/>
                    <a:pt x="2197100" y="0"/>
                  </a:cubicBezTo>
                  <a:close/>
                  <a:moveTo>
                    <a:pt x="2247900" y="0"/>
                  </a:moveTo>
                  <a:lnTo>
                    <a:pt x="2273300" y="0"/>
                  </a:lnTo>
                  <a:cubicBezTo>
                    <a:pt x="2280285" y="0"/>
                    <a:pt x="2286000" y="5715"/>
                    <a:pt x="2286000" y="12700"/>
                  </a:cubicBezTo>
                  <a:cubicBezTo>
                    <a:pt x="2286000" y="19685"/>
                    <a:pt x="2280285" y="25400"/>
                    <a:pt x="2273300" y="25400"/>
                  </a:cubicBezTo>
                  <a:lnTo>
                    <a:pt x="2247900" y="25400"/>
                  </a:lnTo>
                  <a:cubicBezTo>
                    <a:pt x="2240915" y="25400"/>
                    <a:pt x="2235200" y="19685"/>
                    <a:pt x="2235200" y="12700"/>
                  </a:cubicBezTo>
                  <a:cubicBezTo>
                    <a:pt x="2235200" y="5715"/>
                    <a:pt x="2240915" y="0"/>
                    <a:pt x="2247900" y="0"/>
                  </a:cubicBezTo>
                  <a:close/>
                  <a:moveTo>
                    <a:pt x="2298700" y="0"/>
                  </a:moveTo>
                  <a:lnTo>
                    <a:pt x="2324100" y="0"/>
                  </a:lnTo>
                  <a:cubicBezTo>
                    <a:pt x="2331085" y="0"/>
                    <a:pt x="2336800" y="5715"/>
                    <a:pt x="2336800" y="12700"/>
                  </a:cubicBezTo>
                  <a:cubicBezTo>
                    <a:pt x="2336800" y="19685"/>
                    <a:pt x="2331085" y="25400"/>
                    <a:pt x="2324100" y="25400"/>
                  </a:cubicBezTo>
                  <a:lnTo>
                    <a:pt x="2298700" y="25400"/>
                  </a:lnTo>
                  <a:cubicBezTo>
                    <a:pt x="2291715" y="25400"/>
                    <a:pt x="2286000" y="19685"/>
                    <a:pt x="2286000" y="12700"/>
                  </a:cubicBezTo>
                  <a:cubicBezTo>
                    <a:pt x="2286000" y="5715"/>
                    <a:pt x="2291715" y="0"/>
                    <a:pt x="2298700" y="0"/>
                  </a:cubicBezTo>
                  <a:close/>
                  <a:moveTo>
                    <a:pt x="2349500" y="0"/>
                  </a:moveTo>
                  <a:lnTo>
                    <a:pt x="2374900" y="0"/>
                  </a:lnTo>
                  <a:cubicBezTo>
                    <a:pt x="2381885" y="0"/>
                    <a:pt x="2387600" y="5715"/>
                    <a:pt x="2387600" y="12700"/>
                  </a:cubicBezTo>
                  <a:cubicBezTo>
                    <a:pt x="2387600" y="19685"/>
                    <a:pt x="2381885" y="25400"/>
                    <a:pt x="2374900" y="25400"/>
                  </a:cubicBezTo>
                  <a:lnTo>
                    <a:pt x="2349500" y="25400"/>
                  </a:lnTo>
                  <a:cubicBezTo>
                    <a:pt x="2342515" y="25400"/>
                    <a:pt x="2336800" y="19685"/>
                    <a:pt x="2336800" y="12700"/>
                  </a:cubicBezTo>
                  <a:cubicBezTo>
                    <a:pt x="2336800" y="5715"/>
                    <a:pt x="2342515" y="0"/>
                    <a:pt x="2349500" y="0"/>
                  </a:cubicBezTo>
                  <a:close/>
                  <a:moveTo>
                    <a:pt x="2400300" y="0"/>
                  </a:moveTo>
                  <a:lnTo>
                    <a:pt x="2425700" y="0"/>
                  </a:lnTo>
                  <a:cubicBezTo>
                    <a:pt x="2432685" y="0"/>
                    <a:pt x="2438400" y="5715"/>
                    <a:pt x="2438400" y="12700"/>
                  </a:cubicBezTo>
                  <a:cubicBezTo>
                    <a:pt x="2438400" y="19685"/>
                    <a:pt x="2432685" y="25400"/>
                    <a:pt x="2425700" y="25400"/>
                  </a:cubicBezTo>
                  <a:lnTo>
                    <a:pt x="2400300" y="25400"/>
                  </a:lnTo>
                  <a:cubicBezTo>
                    <a:pt x="2393315" y="25400"/>
                    <a:pt x="2387600" y="19685"/>
                    <a:pt x="2387600" y="12700"/>
                  </a:cubicBezTo>
                  <a:cubicBezTo>
                    <a:pt x="2387600" y="5715"/>
                    <a:pt x="2393315" y="0"/>
                    <a:pt x="2400300" y="0"/>
                  </a:cubicBezTo>
                  <a:close/>
                  <a:moveTo>
                    <a:pt x="2451100" y="0"/>
                  </a:moveTo>
                  <a:lnTo>
                    <a:pt x="2476500" y="0"/>
                  </a:lnTo>
                  <a:cubicBezTo>
                    <a:pt x="2483485" y="0"/>
                    <a:pt x="2489200" y="5715"/>
                    <a:pt x="2489200" y="12700"/>
                  </a:cubicBezTo>
                  <a:cubicBezTo>
                    <a:pt x="2489200" y="19685"/>
                    <a:pt x="2483485" y="25400"/>
                    <a:pt x="2476500" y="25400"/>
                  </a:cubicBezTo>
                  <a:lnTo>
                    <a:pt x="2451100" y="25400"/>
                  </a:lnTo>
                  <a:cubicBezTo>
                    <a:pt x="2444115" y="25400"/>
                    <a:pt x="2438400" y="19685"/>
                    <a:pt x="2438400" y="12700"/>
                  </a:cubicBezTo>
                  <a:cubicBezTo>
                    <a:pt x="2438400" y="5715"/>
                    <a:pt x="2444115" y="0"/>
                    <a:pt x="2451100" y="0"/>
                  </a:cubicBezTo>
                  <a:close/>
                  <a:moveTo>
                    <a:pt x="2501900" y="0"/>
                  </a:moveTo>
                  <a:lnTo>
                    <a:pt x="2527300" y="0"/>
                  </a:lnTo>
                  <a:cubicBezTo>
                    <a:pt x="2534285" y="0"/>
                    <a:pt x="2540000" y="5715"/>
                    <a:pt x="2540000" y="12700"/>
                  </a:cubicBezTo>
                  <a:cubicBezTo>
                    <a:pt x="2540000" y="19685"/>
                    <a:pt x="2534285" y="25400"/>
                    <a:pt x="2527300" y="25400"/>
                  </a:cubicBezTo>
                  <a:lnTo>
                    <a:pt x="2501900" y="25400"/>
                  </a:lnTo>
                  <a:cubicBezTo>
                    <a:pt x="2494915" y="25400"/>
                    <a:pt x="2489200" y="19685"/>
                    <a:pt x="2489200" y="12700"/>
                  </a:cubicBezTo>
                  <a:cubicBezTo>
                    <a:pt x="2489200" y="5715"/>
                    <a:pt x="2494915" y="0"/>
                    <a:pt x="2501900" y="0"/>
                  </a:cubicBezTo>
                  <a:close/>
                  <a:moveTo>
                    <a:pt x="2552700" y="0"/>
                  </a:moveTo>
                  <a:lnTo>
                    <a:pt x="2578100" y="0"/>
                  </a:lnTo>
                  <a:cubicBezTo>
                    <a:pt x="2585085" y="0"/>
                    <a:pt x="2590800" y="5715"/>
                    <a:pt x="2590800" y="12700"/>
                  </a:cubicBezTo>
                  <a:cubicBezTo>
                    <a:pt x="2590800" y="19685"/>
                    <a:pt x="2585085" y="25400"/>
                    <a:pt x="2578100" y="25400"/>
                  </a:cubicBezTo>
                  <a:lnTo>
                    <a:pt x="2552700" y="25400"/>
                  </a:lnTo>
                  <a:cubicBezTo>
                    <a:pt x="2545715" y="25400"/>
                    <a:pt x="2540000" y="19685"/>
                    <a:pt x="2540000" y="12700"/>
                  </a:cubicBezTo>
                  <a:cubicBezTo>
                    <a:pt x="2540000" y="5715"/>
                    <a:pt x="2545715" y="0"/>
                    <a:pt x="2552700" y="0"/>
                  </a:cubicBezTo>
                  <a:close/>
                  <a:moveTo>
                    <a:pt x="2603500" y="0"/>
                  </a:moveTo>
                  <a:lnTo>
                    <a:pt x="2628900" y="0"/>
                  </a:lnTo>
                  <a:cubicBezTo>
                    <a:pt x="2635885" y="0"/>
                    <a:pt x="2641600" y="5715"/>
                    <a:pt x="2641600" y="12700"/>
                  </a:cubicBezTo>
                  <a:cubicBezTo>
                    <a:pt x="2641600" y="19685"/>
                    <a:pt x="2635885" y="25400"/>
                    <a:pt x="2628900" y="25400"/>
                  </a:cubicBezTo>
                  <a:lnTo>
                    <a:pt x="2603500" y="25400"/>
                  </a:lnTo>
                  <a:cubicBezTo>
                    <a:pt x="2596515" y="25400"/>
                    <a:pt x="2590800" y="19685"/>
                    <a:pt x="2590800" y="12700"/>
                  </a:cubicBezTo>
                  <a:cubicBezTo>
                    <a:pt x="2590800" y="5715"/>
                    <a:pt x="2596515" y="0"/>
                    <a:pt x="2603500" y="0"/>
                  </a:cubicBezTo>
                  <a:close/>
                  <a:moveTo>
                    <a:pt x="2654300" y="0"/>
                  </a:moveTo>
                  <a:lnTo>
                    <a:pt x="2679700" y="0"/>
                  </a:lnTo>
                  <a:cubicBezTo>
                    <a:pt x="2686685" y="0"/>
                    <a:pt x="2692400" y="5715"/>
                    <a:pt x="2692400" y="12700"/>
                  </a:cubicBezTo>
                  <a:cubicBezTo>
                    <a:pt x="2692400" y="19685"/>
                    <a:pt x="2686685" y="25400"/>
                    <a:pt x="2679700" y="25400"/>
                  </a:cubicBezTo>
                  <a:lnTo>
                    <a:pt x="2654300" y="25400"/>
                  </a:lnTo>
                  <a:cubicBezTo>
                    <a:pt x="2647315" y="25400"/>
                    <a:pt x="2641600" y="19685"/>
                    <a:pt x="2641600" y="12700"/>
                  </a:cubicBezTo>
                  <a:cubicBezTo>
                    <a:pt x="2641600" y="5715"/>
                    <a:pt x="2647315" y="0"/>
                    <a:pt x="2654300" y="0"/>
                  </a:cubicBezTo>
                  <a:close/>
                  <a:moveTo>
                    <a:pt x="2705100" y="0"/>
                  </a:moveTo>
                  <a:lnTo>
                    <a:pt x="2730500" y="0"/>
                  </a:lnTo>
                  <a:cubicBezTo>
                    <a:pt x="2737485" y="0"/>
                    <a:pt x="2743200" y="5715"/>
                    <a:pt x="2743200" y="12700"/>
                  </a:cubicBezTo>
                  <a:cubicBezTo>
                    <a:pt x="2743200" y="19685"/>
                    <a:pt x="2737485" y="25400"/>
                    <a:pt x="2730500" y="25400"/>
                  </a:cubicBezTo>
                  <a:lnTo>
                    <a:pt x="2705100" y="25400"/>
                  </a:lnTo>
                  <a:cubicBezTo>
                    <a:pt x="2698115" y="25400"/>
                    <a:pt x="2692400" y="19685"/>
                    <a:pt x="2692400" y="12700"/>
                  </a:cubicBezTo>
                  <a:cubicBezTo>
                    <a:pt x="2692400" y="5715"/>
                    <a:pt x="2698115" y="0"/>
                    <a:pt x="2705100" y="0"/>
                  </a:cubicBezTo>
                  <a:close/>
                  <a:moveTo>
                    <a:pt x="2755900" y="0"/>
                  </a:moveTo>
                  <a:lnTo>
                    <a:pt x="2781300" y="0"/>
                  </a:lnTo>
                  <a:cubicBezTo>
                    <a:pt x="2788285" y="0"/>
                    <a:pt x="2794000" y="5715"/>
                    <a:pt x="2794000" y="12700"/>
                  </a:cubicBezTo>
                  <a:cubicBezTo>
                    <a:pt x="2794000" y="19685"/>
                    <a:pt x="2788285" y="25400"/>
                    <a:pt x="2781300" y="25400"/>
                  </a:cubicBezTo>
                  <a:lnTo>
                    <a:pt x="2755900" y="25400"/>
                  </a:lnTo>
                  <a:cubicBezTo>
                    <a:pt x="2748915" y="25400"/>
                    <a:pt x="2743200" y="19685"/>
                    <a:pt x="2743200" y="12700"/>
                  </a:cubicBezTo>
                  <a:cubicBezTo>
                    <a:pt x="2743200" y="5715"/>
                    <a:pt x="2748915" y="0"/>
                    <a:pt x="2755900" y="0"/>
                  </a:cubicBezTo>
                  <a:close/>
                  <a:moveTo>
                    <a:pt x="2806700" y="0"/>
                  </a:moveTo>
                  <a:lnTo>
                    <a:pt x="2832100" y="0"/>
                  </a:lnTo>
                  <a:cubicBezTo>
                    <a:pt x="2839085" y="0"/>
                    <a:pt x="2844800" y="5715"/>
                    <a:pt x="2844800" y="12700"/>
                  </a:cubicBezTo>
                  <a:cubicBezTo>
                    <a:pt x="2844800" y="19685"/>
                    <a:pt x="2839085" y="25400"/>
                    <a:pt x="2832100" y="25400"/>
                  </a:cubicBezTo>
                  <a:lnTo>
                    <a:pt x="2806700" y="25400"/>
                  </a:lnTo>
                  <a:cubicBezTo>
                    <a:pt x="2799715" y="25400"/>
                    <a:pt x="2794000" y="19685"/>
                    <a:pt x="2794000" y="12700"/>
                  </a:cubicBezTo>
                  <a:cubicBezTo>
                    <a:pt x="2794000" y="5715"/>
                    <a:pt x="2799715" y="0"/>
                    <a:pt x="2806700" y="0"/>
                  </a:cubicBezTo>
                  <a:close/>
                  <a:moveTo>
                    <a:pt x="2857500" y="0"/>
                  </a:moveTo>
                  <a:lnTo>
                    <a:pt x="2882900" y="0"/>
                  </a:lnTo>
                  <a:cubicBezTo>
                    <a:pt x="2889885" y="0"/>
                    <a:pt x="2895600" y="5715"/>
                    <a:pt x="2895600" y="12700"/>
                  </a:cubicBezTo>
                  <a:cubicBezTo>
                    <a:pt x="2895600" y="19685"/>
                    <a:pt x="2889885" y="25400"/>
                    <a:pt x="2882900" y="25400"/>
                  </a:cubicBezTo>
                  <a:lnTo>
                    <a:pt x="2857500" y="25400"/>
                  </a:lnTo>
                  <a:cubicBezTo>
                    <a:pt x="2850515" y="25400"/>
                    <a:pt x="2844800" y="19685"/>
                    <a:pt x="2844800" y="12700"/>
                  </a:cubicBezTo>
                  <a:cubicBezTo>
                    <a:pt x="2844800" y="5715"/>
                    <a:pt x="2850515" y="0"/>
                    <a:pt x="2857500" y="0"/>
                  </a:cubicBezTo>
                  <a:close/>
                  <a:moveTo>
                    <a:pt x="2908300" y="0"/>
                  </a:moveTo>
                  <a:lnTo>
                    <a:pt x="2933700" y="0"/>
                  </a:lnTo>
                  <a:cubicBezTo>
                    <a:pt x="2940685" y="0"/>
                    <a:pt x="2946400" y="5715"/>
                    <a:pt x="2946400" y="12700"/>
                  </a:cubicBezTo>
                  <a:cubicBezTo>
                    <a:pt x="2946400" y="19685"/>
                    <a:pt x="2940685" y="25400"/>
                    <a:pt x="2933700" y="25400"/>
                  </a:cubicBezTo>
                  <a:lnTo>
                    <a:pt x="2908300" y="25400"/>
                  </a:lnTo>
                  <a:cubicBezTo>
                    <a:pt x="2901315" y="25400"/>
                    <a:pt x="2895600" y="19685"/>
                    <a:pt x="2895600" y="12700"/>
                  </a:cubicBezTo>
                  <a:cubicBezTo>
                    <a:pt x="2895600" y="5715"/>
                    <a:pt x="2901315" y="0"/>
                    <a:pt x="2908300" y="0"/>
                  </a:cubicBezTo>
                  <a:close/>
                  <a:moveTo>
                    <a:pt x="2959100" y="0"/>
                  </a:moveTo>
                  <a:lnTo>
                    <a:pt x="2984500" y="0"/>
                  </a:lnTo>
                  <a:cubicBezTo>
                    <a:pt x="2991485" y="0"/>
                    <a:pt x="2997200" y="5715"/>
                    <a:pt x="2997200" y="12700"/>
                  </a:cubicBezTo>
                  <a:cubicBezTo>
                    <a:pt x="2997200" y="19685"/>
                    <a:pt x="2991485" y="25400"/>
                    <a:pt x="2984500" y="25400"/>
                  </a:cubicBezTo>
                  <a:lnTo>
                    <a:pt x="2959100" y="25400"/>
                  </a:lnTo>
                  <a:cubicBezTo>
                    <a:pt x="2952115" y="25400"/>
                    <a:pt x="2946400" y="19685"/>
                    <a:pt x="2946400" y="12700"/>
                  </a:cubicBezTo>
                  <a:cubicBezTo>
                    <a:pt x="2946400" y="5715"/>
                    <a:pt x="2952115" y="0"/>
                    <a:pt x="2959100" y="0"/>
                  </a:cubicBezTo>
                  <a:close/>
                  <a:moveTo>
                    <a:pt x="3009900" y="0"/>
                  </a:moveTo>
                  <a:lnTo>
                    <a:pt x="3035300" y="0"/>
                  </a:lnTo>
                  <a:cubicBezTo>
                    <a:pt x="3042285" y="0"/>
                    <a:pt x="3048000" y="5715"/>
                    <a:pt x="3048000" y="12700"/>
                  </a:cubicBezTo>
                  <a:cubicBezTo>
                    <a:pt x="3048000" y="19685"/>
                    <a:pt x="3042285" y="25400"/>
                    <a:pt x="3035300" y="25400"/>
                  </a:cubicBezTo>
                  <a:lnTo>
                    <a:pt x="3009900" y="25400"/>
                  </a:lnTo>
                  <a:cubicBezTo>
                    <a:pt x="3002915" y="25400"/>
                    <a:pt x="2997200" y="19685"/>
                    <a:pt x="2997200" y="12700"/>
                  </a:cubicBezTo>
                  <a:cubicBezTo>
                    <a:pt x="2997200" y="5715"/>
                    <a:pt x="3002915" y="0"/>
                    <a:pt x="3009900" y="0"/>
                  </a:cubicBezTo>
                  <a:close/>
                  <a:moveTo>
                    <a:pt x="3060700" y="0"/>
                  </a:moveTo>
                  <a:lnTo>
                    <a:pt x="3086100" y="0"/>
                  </a:lnTo>
                  <a:cubicBezTo>
                    <a:pt x="3093085" y="0"/>
                    <a:pt x="3098800" y="5715"/>
                    <a:pt x="3098800" y="12700"/>
                  </a:cubicBezTo>
                  <a:cubicBezTo>
                    <a:pt x="3098800" y="19685"/>
                    <a:pt x="3093085" y="25400"/>
                    <a:pt x="3086100" y="25400"/>
                  </a:cubicBezTo>
                  <a:lnTo>
                    <a:pt x="3060700" y="25400"/>
                  </a:lnTo>
                  <a:cubicBezTo>
                    <a:pt x="3053715" y="25400"/>
                    <a:pt x="3048000" y="19685"/>
                    <a:pt x="3048000" y="12700"/>
                  </a:cubicBezTo>
                  <a:cubicBezTo>
                    <a:pt x="3048000" y="5715"/>
                    <a:pt x="3053715" y="0"/>
                    <a:pt x="3060700" y="0"/>
                  </a:cubicBezTo>
                  <a:close/>
                  <a:moveTo>
                    <a:pt x="3111500" y="0"/>
                  </a:moveTo>
                  <a:lnTo>
                    <a:pt x="3136900" y="0"/>
                  </a:lnTo>
                  <a:cubicBezTo>
                    <a:pt x="3143885" y="0"/>
                    <a:pt x="3149600" y="5715"/>
                    <a:pt x="3149600" y="12700"/>
                  </a:cubicBezTo>
                  <a:cubicBezTo>
                    <a:pt x="3149600" y="19685"/>
                    <a:pt x="3143885" y="25400"/>
                    <a:pt x="3136900" y="25400"/>
                  </a:cubicBezTo>
                  <a:lnTo>
                    <a:pt x="3111500" y="25400"/>
                  </a:lnTo>
                  <a:cubicBezTo>
                    <a:pt x="3104515" y="25400"/>
                    <a:pt x="3098800" y="19685"/>
                    <a:pt x="3098800" y="12700"/>
                  </a:cubicBezTo>
                  <a:cubicBezTo>
                    <a:pt x="3098800" y="5715"/>
                    <a:pt x="3104515" y="0"/>
                    <a:pt x="3111500" y="0"/>
                  </a:cubicBezTo>
                  <a:close/>
                  <a:moveTo>
                    <a:pt x="3162300" y="0"/>
                  </a:moveTo>
                  <a:lnTo>
                    <a:pt x="3187700" y="0"/>
                  </a:lnTo>
                  <a:cubicBezTo>
                    <a:pt x="3194685" y="0"/>
                    <a:pt x="3200400" y="5715"/>
                    <a:pt x="3200400" y="12700"/>
                  </a:cubicBezTo>
                  <a:cubicBezTo>
                    <a:pt x="3200400" y="19685"/>
                    <a:pt x="3194685" y="25400"/>
                    <a:pt x="3187700" y="25400"/>
                  </a:cubicBezTo>
                  <a:lnTo>
                    <a:pt x="3162300" y="25400"/>
                  </a:lnTo>
                  <a:cubicBezTo>
                    <a:pt x="3155315" y="25400"/>
                    <a:pt x="3149600" y="19685"/>
                    <a:pt x="3149600" y="12700"/>
                  </a:cubicBezTo>
                  <a:cubicBezTo>
                    <a:pt x="3149600" y="5715"/>
                    <a:pt x="3155315" y="0"/>
                    <a:pt x="3162300" y="0"/>
                  </a:cubicBezTo>
                  <a:close/>
                  <a:moveTo>
                    <a:pt x="3213100" y="0"/>
                  </a:moveTo>
                  <a:lnTo>
                    <a:pt x="3238500" y="0"/>
                  </a:lnTo>
                  <a:cubicBezTo>
                    <a:pt x="3245485" y="0"/>
                    <a:pt x="3251200" y="5715"/>
                    <a:pt x="3251200" y="12700"/>
                  </a:cubicBezTo>
                  <a:cubicBezTo>
                    <a:pt x="3251200" y="19685"/>
                    <a:pt x="3245485" y="25400"/>
                    <a:pt x="3238500" y="25400"/>
                  </a:cubicBezTo>
                  <a:lnTo>
                    <a:pt x="3213100" y="25400"/>
                  </a:lnTo>
                  <a:cubicBezTo>
                    <a:pt x="3206115" y="25400"/>
                    <a:pt x="3200400" y="19685"/>
                    <a:pt x="3200400" y="12700"/>
                  </a:cubicBezTo>
                  <a:cubicBezTo>
                    <a:pt x="3200400" y="5715"/>
                    <a:pt x="3206115" y="0"/>
                    <a:pt x="3213100" y="0"/>
                  </a:cubicBezTo>
                  <a:close/>
                  <a:moveTo>
                    <a:pt x="3263900" y="0"/>
                  </a:moveTo>
                  <a:lnTo>
                    <a:pt x="3289300" y="0"/>
                  </a:lnTo>
                  <a:cubicBezTo>
                    <a:pt x="3296285" y="0"/>
                    <a:pt x="3302000" y="5715"/>
                    <a:pt x="3302000" y="12700"/>
                  </a:cubicBezTo>
                  <a:cubicBezTo>
                    <a:pt x="3302000" y="19685"/>
                    <a:pt x="3296285" y="25400"/>
                    <a:pt x="3289300" y="25400"/>
                  </a:cubicBezTo>
                  <a:lnTo>
                    <a:pt x="3263900" y="25400"/>
                  </a:lnTo>
                  <a:cubicBezTo>
                    <a:pt x="3256915" y="25400"/>
                    <a:pt x="3251200" y="19685"/>
                    <a:pt x="3251200" y="12700"/>
                  </a:cubicBezTo>
                  <a:cubicBezTo>
                    <a:pt x="3251200" y="5715"/>
                    <a:pt x="3256915" y="0"/>
                    <a:pt x="3263900" y="0"/>
                  </a:cubicBezTo>
                  <a:close/>
                  <a:moveTo>
                    <a:pt x="3314700" y="0"/>
                  </a:moveTo>
                  <a:lnTo>
                    <a:pt x="3340100" y="0"/>
                  </a:lnTo>
                  <a:cubicBezTo>
                    <a:pt x="3347085" y="0"/>
                    <a:pt x="3352800" y="5715"/>
                    <a:pt x="3352800" y="12700"/>
                  </a:cubicBezTo>
                  <a:cubicBezTo>
                    <a:pt x="3352800" y="19685"/>
                    <a:pt x="3347085" y="25400"/>
                    <a:pt x="3340100" y="25400"/>
                  </a:cubicBezTo>
                  <a:lnTo>
                    <a:pt x="3314700" y="25400"/>
                  </a:lnTo>
                  <a:cubicBezTo>
                    <a:pt x="3307715" y="25400"/>
                    <a:pt x="3302000" y="19685"/>
                    <a:pt x="3302000" y="12700"/>
                  </a:cubicBezTo>
                  <a:cubicBezTo>
                    <a:pt x="3302000" y="5715"/>
                    <a:pt x="3307715" y="0"/>
                    <a:pt x="3314700" y="0"/>
                  </a:cubicBezTo>
                  <a:close/>
                  <a:moveTo>
                    <a:pt x="3365500" y="0"/>
                  </a:moveTo>
                  <a:lnTo>
                    <a:pt x="3390900" y="0"/>
                  </a:lnTo>
                  <a:cubicBezTo>
                    <a:pt x="3397885" y="0"/>
                    <a:pt x="3403600" y="5715"/>
                    <a:pt x="3403600" y="12700"/>
                  </a:cubicBezTo>
                  <a:cubicBezTo>
                    <a:pt x="3403600" y="19685"/>
                    <a:pt x="3397885" y="25400"/>
                    <a:pt x="3390900" y="25400"/>
                  </a:cubicBezTo>
                  <a:lnTo>
                    <a:pt x="3365500" y="25400"/>
                  </a:lnTo>
                  <a:cubicBezTo>
                    <a:pt x="3358515" y="25400"/>
                    <a:pt x="3352800" y="19685"/>
                    <a:pt x="3352800" y="12700"/>
                  </a:cubicBezTo>
                  <a:cubicBezTo>
                    <a:pt x="3352800" y="5715"/>
                    <a:pt x="3358515" y="0"/>
                    <a:pt x="3365500" y="0"/>
                  </a:cubicBezTo>
                  <a:close/>
                  <a:moveTo>
                    <a:pt x="3416300" y="0"/>
                  </a:moveTo>
                  <a:lnTo>
                    <a:pt x="3441700" y="0"/>
                  </a:lnTo>
                  <a:cubicBezTo>
                    <a:pt x="3448685" y="0"/>
                    <a:pt x="3454400" y="5715"/>
                    <a:pt x="3454400" y="12700"/>
                  </a:cubicBezTo>
                  <a:cubicBezTo>
                    <a:pt x="3454400" y="19685"/>
                    <a:pt x="3448685" y="25400"/>
                    <a:pt x="3441700" y="25400"/>
                  </a:cubicBezTo>
                  <a:lnTo>
                    <a:pt x="3416300" y="25400"/>
                  </a:lnTo>
                  <a:cubicBezTo>
                    <a:pt x="3409315" y="25400"/>
                    <a:pt x="3403600" y="19685"/>
                    <a:pt x="3403600" y="12700"/>
                  </a:cubicBezTo>
                  <a:cubicBezTo>
                    <a:pt x="3403600" y="5715"/>
                    <a:pt x="3409315" y="0"/>
                    <a:pt x="3416300" y="0"/>
                  </a:cubicBezTo>
                  <a:close/>
                  <a:moveTo>
                    <a:pt x="3467100" y="0"/>
                  </a:moveTo>
                  <a:lnTo>
                    <a:pt x="3492500" y="0"/>
                  </a:lnTo>
                  <a:cubicBezTo>
                    <a:pt x="3499485" y="0"/>
                    <a:pt x="3505200" y="5715"/>
                    <a:pt x="3505200" y="12700"/>
                  </a:cubicBezTo>
                  <a:cubicBezTo>
                    <a:pt x="3505200" y="19685"/>
                    <a:pt x="3499485" y="25400"/>
                    <a:pt x="3492500" y="25400"/>
                  </a:cubicBezTo>
                  <a:lnTo>
                    <a:pt x="3467100" y="25400"/>
                  </a:lnTo>
                  <a:cubicBezTo>
                    <a:pt x="3460115" y="25400"/>
                    <a:pt x="3454400" y="19685"/>
                    <a:pt x="3454400" y="12700"/>
                  </a:cubicBezTo>
                  <a:cubicBezTo>
                    <a:pt x="3454400" y="5715"/>
                    <a:pt x="3460115" y="0"/>
                    <a:pt x="3467100" y="0"/>
                  </a:cubicBezTo>
                  <a:close/>
                  <a:moveTo>
                    <a:pt x="3517900" y="0"/>
                  </a:moveTo>
                  <a:lnTo>
                    <a:pt x="3543300" y="0"/>
                  </a:lnTo>
                  <a:cubicBezTo>
                    <a:pt x="3550285" y="0"/>
                    <a:pt x="3556000" y="5715"/>
                    <a:pt x="3556000" y="12700"/>
                  </a:cubicBezTo>
                  <a:cubicBezTo>
                    <a:pt x="3556000" y="19685"/>
                    <a:pt x="3550285" y="25400"/>
                    <a:pt x="3543300" y="25400"/>
                  </a:cubicBezTo>
                  <a:lnTo>
                    <a:pt x="3517900" y="25400"/>
                  </a:lnTo>
                  <a:cubicBezTo>
                    <a:pt x="3510915" y="25400"/>
                    <a:pt x="3505200" y="19685"/>
                    <a:pt x="3505200" y="12700"/>
                  </a:cubicBezTo>
                  <a:cubicBezTo>
                    <a:pt x="3505200" y="5715"/>
                    <a:pt x="3510915" y="0"/>
                    <a:pt x="3517900" y="0"/>
                  </a:cubicBezTo>
                  <a:close/>
                  <a:moveTo>
                    <a:pt x="3568700" y="0"/>
                  </a:moveTo>
                  <a:lnTo>
                    <a:pt x="3594100" y="0"/>
                  </a:lnTo>
                  <a:cubicBezTo>
                    <a:pt x="3601085" y="0"/>
                    <a:pt x="3606800" y="5715"/>
                    <a:pt x="3606800" y="12700"/>
                  </a:cubicBezTo>
                  <a:cubicBezTo>
                    <a:pt x="3606800" y="19685"/>
                    <a:pt x="3601085" y="25400"/>
                    <a:pt x="3594100" y="25400"/>
                  </a:cubicBezTo>
                  <a:lnTo>
                    <a:pt x="3568700" y="25400"/>
                  </a:lnTo>
                  <a:cubicBezTo>
                    <a:pt x="3561715" y="25400"/>
                    <a:pt x="3556000" y="19685"/>
                    <a:pt x="3556000" y="12700"/>
                  </a:cubicBezTo>
                  <a:cubicBezTo>
                    <a:pt x="3556000" y="5715"/>
                    <a:pt x="3561715" y="0"/>
                    <a:pt x="3568700" y="0"/>
                  </a:cubicBezTo>
                  <a:close/>
                  <a:moveTo>
                    <a:pt x="3619500" y="0"/>
                  </a:moveTo>
                  <a:lnTo>
                    <a:pt x="3644900" y="0"/>
                  </a:lnTo>
                  <a:cubicBezTo>
                    <a:pt x="3651885" y="0"/>
                    <a:pt x="3657600" y="5715"/>
                    <a:pt x="3657600" y="12700"/>
                  </a:cubicBezTo>
                  <a:cubicBezTo>
                    <a:pt x="3657600" y="19685"/>
                    <a:pt x="3651885" y="25400"/>
                    <a:pt x="3644900" y="25400"/>
                  </a:cubicBezTo>
                  <a:lnTo>
                    <a:pt x="3619500" y="25400"/>
                  </a:lnTo>
                  <a:cubicBezTo>
                    <a:pt x="3612515" y="25400"/>
                    <a:pt x="3606800" y="19685"/>
                    <a:pt x="3606800" y="12700"/>
                  </a:cubicBezTo>
                  <a:cubicBezTo>
                    <a:pt x="3606800" y="5715"/>
                    <a:pt x="3612515" y="0"/>
                    <a:pt x="3619500" y="0"/>
                  </a:cubicBezTo>
                  <a:close/>
                  <a:moveTo>
                    <a:pt x="3670300" y="0"/>
                  </a:moveTo>
                  <a:lnTo>
                    <a:pt x="3695700" y="0"/>
                  </a:lnTo>
                  <a:cubicBezTo>
                    <a:pt x="3702685" y="0"/>
                    <a:pt x="3708400" y="5715"/>
                    <a:pt x="3708400" y="12700"/>
                  </a:cubicBezTo>
                  <a:cubicBezTo>
                    <a:pt x="3708400" y="19685"/>
                    <a:pt x="3702685" y="25400"/>
                    <a:pt x="3695700" y="25400"/>
                  </a:cubicBezTo>
                  <a:lnTo>
                    <a:pt x="3670300" y="25400"/>
                  </a:lnTo>
                  <a:cubicBezTo>
                    <a:pt x="3663315" y="25400"/>
                    <a:pt x="3657600" y="19685"/>
                    <a:pt x="3657600" y="12700"/>
                  </a:cubicBezTo>
                  <a:cubicBezTo>
                    <a:pt x="3657600" y="5715"/>
                    <a:pt x="3663315" y="0"/>
                    <a:pt x="3670300" y="0"/>
                  </a:cubicBezTo>
                  <a:close/>
                  <a:moveTo>
                    <a:pt x="3721100" y="0"/>
                  </a:moveTo>
                  <a:lnTo>
                    <a:pt x="3746500" y="0"/>
                  </a:lnTo>
                  <a:cubicBezTo>
                    <a:pt x="3753485" y="0"/>
                    <a:pt x="3759200" y="5715"/>
                    <a:pt x="3759200" y="12700"/>
                  </a:cubicBezTo>
                  <a:cubicBezTo>
                    <a:pt x="3759200" y="19685"/>
                    <a:pt x="3753485" y="25400"/>
                    <a:pt x="3746500" y="25400"/>
                  </a:cubicBezTo>
                  <a:lnTo>
                    <a:pt x="3721100" y="25400"/>
                  </a:lnTo>
                  <a:cubicBezTo>
                    <a:pt x="3714115" y="25400"/>
                    <a:pt x="3708400" y="19685"/>
                    <a:pt x="3708400" y="12700"/>
                  </a:cubicBezTo>
                  <a:cubicBezTo>
                    <a:pt x="3708400" y="5715"/>
                    <a:pt x="3714115" y="0"/>
                    <a:pt x="3721100" y="0"/>
                  </a:cubicBezTo>
                  <a:close/>
                  <a:moveTo>
                    <a:pt x="3771900" y="0"/>
                  </a:moveTo>
                  <a:lnTo>
                    <a:pt x="3797300" y="0"/>
                  </a:lnTo>
                  <a:cubicBezTo>
                    <a:pt x="3804285" y="0"/>
                    <a:pt x="3810000" y="5715"/>
                    <a:pt x="3810000" y="12700"/>
                  </a:cubicBezTo>
                  <a:cubicBezTo>
                    <a:pt x="3810000" y="19685"/>
                    <a:pt x="3804285" y="25400"/>
                    <a:pt x="3797300" y="25400"/>
                  </a:cubicBezTo>
                  <a:lnTo>
                    <a:pt x="3771900" y="25400"/>
                  </a:lnTo>
                  <a:cubicBezTo>
                    <a:pt x="3764915" y="25400"/>
                    <a:pt x="3759200" y="19685"/>
                    <a:pt x="3759200" y="12700"/>
                  </a:cubicBezTo>
                  <a:cubicBezTo>
                    <a:pt x="3759200" y="5715"/>
                    <a:pt x="3764915" y="0"/>
                    <a:pt x="3771900" y="0"/>
                  </a:cubicBezTo>
                  <a:close/>
                  <a:moveTo>
                    <a:pt x="3822700" y="0"/>
                  </a:moveTo>
                  <a:lnTo>
                    <a:pt x="3848100" y="0"/>
                  </a:lnTo>
                  <a:cubicBezTo>
                    <a:pt x="3855085" y="0"/>
                    <a:pt x="3860800" y="5715"/>
                    <a:pt x="3860800" y="12700"/>
                  </a:cubicBezTo>
                  <a:cubicBezTo>
                    <a:pt x="3860800" y="19685"/>
                    <a:pt x="3855085" y="25400"/>
                    <a:pt x="3848100" y="25400"/>
                  </a:cubicBezTo>
                  <a:lnTo>
                    <a:pt x="3822700" y="25400"/>
                  </a:lnTo>
                  <a:cubicBezTo>
                    <a:pt x="3815715" y="25400"/>
                    <a:pt x="3810000" y="19685"/>
                    <a:pt x="3810000" y="12700"/>
                  </a:cubicBezTo>
                  <a:cubicBezTo>
                    <a:pt x="3810000" y="5715"/>
                    <a:pt x="3815715" y="0"/>
                    <a:pt x="3822700" y="0"/>
                  </a:cubicBezTo>
                  <a:close/>
                  <a:moveTo>
                    <a:pt x="3873500" y="0"/>
                  </a:moveTo>
                  <a:lnTo>
                    <a:pt x="3898900" y="0"/>
                  </a:lnTo>
                  <a:cubicBezTo>
                    <a:pt x="3905885" y="0"/>
                    <a:pt x="3911600" y="5715"/>
                    <a:pt x="3911600" y="12700"/>
                  </a:cubicBezTo>
                  <a:cubicBezTo>
                    <a:pt x="3911600" y="19685"/>
                    <a:pt x="3905885" y="25400"/>
                    <a:pt x="3898900" y="25400"/>
                  </a:cubicBezTo>
                  <a:lnTo>
                    <a:pt x="3873500" y="25400"/>
                  </a:lnTo>
                  <a:cubicBezTo>
                    <a:pt x="3866515" y="25400"/>
                    <a:pt x="3860800" y="19685"/>
                    <a:pt x="3860800" y="12700"/>
                  </a:cubicBezTo>
                  <a:cubicBezTo>
                    <a:pt x="3860800" y="5715"/>
                    <a:pt x="3866515" y="0"/>
                    <a:pt x="3873500" y="0"/>
                  </a:cubicBezTo>
                  <a:close/>
                  <a:moveTo>
                    <a:pt x="3924300" y="0"/>
                  </a:moveTo>
                  <a:lnTo>
                    <a:pt x="3949700" y="0"/>
                  </a:lnTo>
                  <a:cubicBezTo>
                    <a:pt x="3956685" y="0"/>
                    <a:pt x="3962400" y="5715"/>
                    <a:pt x="3962400" y="12700"/>
                  </a:cubicBezTo>
                  <a:cubicBezTo>
                    <a:pt x="3962400" y="19685"/>
                    <a:pt x="3956685" y="25400"/>
                    <a:pt x="3949700" y="25400"/>
                  </a:cubicBezTo>
                  <a:lnTo>
                    <a:pt x="3924300" y="25400"/>
                  </a:lnTo>
                  <a:cubicBezTo>
                    <a:pt x="3917315" y="25400"/>
                    <a:pt x="3911600" y="19685"/>
                    <a:pt x="3911600" y="12700"/>
                  </a:cubicBezTo>
                  <a:cubicBezTo>
                    <a:pt x="3911600" y="5715"/>
                    <a:pt x="3917315" y="0"/>
                    <a:pt x="3924300" y="0"/>
                  </a:cubicBezTo>
                  <a:close/>
                  <a:moveTo>
                    <a:pt x="3975100" y="0"/>
                  </a:moveTo>
                  <a:lnTo>
                    <a:pt x="4000500" y="0"/>
                  </a:lnTo>
                  <a:cubicBezTo>
                    <a:pt x="4007485" y="0"/>
                    <a:pt x="4013200" y="5715"/>
                    <a:pt x="4013200" y="12700"/>
                  </a:cubicBezTo>
                  <a:cubicBezTo>
                    <a:pt x="4013200" y="19685"/>
                    <a:pt x="4007485" y="25400"/>
                    <a:pt x="4000500" y="25400"/>
                  </a:cubicBezTo>
                  <a:lnTo>
                    <a:pt x="3975100" y="25400"/>
                  </a:lnTo>
                  <a:cubicBezTo>
                    <a:pt x="3968115" y="25400"/>
                    <a:pt x="3962400" y="19685"/>
                    <a:pt x="3962400" y="12700"/>
                  </a:cubicBezTo>
                  <a:cubicBezTo>
                    <a:pt x="3962400" y="5715"/>
                    <a:pt x="3968115" y="0"/>
                    <a:pt x="3975100" y="0"/>
                  </a:cubicBezTo>
                  <a:close/>
                  <a:moveTo>
                    <a:pt x="4025900" y="0"/>
                  </a:moveTo>
                  <a:lnTo>
                    <a:pt x="4051300" y="0"/>
                  </a:lnTo>
                  <a:cubicBezTo>
                    <a:pt x="4058285" y="0"/>
                    <a:pt x="4064000" y="5715"/>
                    <a:pt x="4064000" y="12700"/>
                  </a:cubicBezTo>
                  <a:cubicBezTo>
                    <a:pt x="4064000" y="19685"/>
                    <a:pt x="4058285" y="25400"/>
                    <a:pt x="4051300" y="25400"/>
                  </a:cubicBezTo>
                  <a:lnTo>
                    <a:pt x="4025900" y="25400"/>
                  </a:lnTo>
                  <a:cubicBezTo>
                    <a:pt x="4018915" y="25400"/>
                    <a:pt x="4013200" y="19685"/>
                    <a:pt x="4013200" y="12700"/>
                  </a:cubicBezTo>
                  <a:cubicBezTo>
                    <a:pt x="4013200" y="5715"/>
                    <a:pt x="4018915" y="0"/>
                    <a:pt x="4025900" y="0"/>
                  </a:cubicBezTo>
                  <a:close/>
                  <a:moveTo>
                    <a:pt x="4076700" y="0"/>
                  </a:moveTo>
                  <a:lnTo>
                    <a:pt x="4102100" y="0"/>
                  </a:lnTo>
                  <a:cubicBezTo>
                    <a:pt x="4109085" y="0"/>
                    <a:pt x="4114800" y="5715"/>
                    <a:pt x="4114800" y="12700"/>
                  </a:cubicBezTo>
                  <a:cubicBezTo>
                    <a:pt x="4114800" y="19685"/>
                    <a:pt x="4109085" y="25400"/>
                    <a:pt x="4102100" y="25400"/>
                  </a:cubicBezTo>
                  <a:lnTo>
                    <a:pt x="4076700" y="25400"/>
                  </a:lnTo>
                  <a:cubicBezTo>
                    <a:pt x="4069715" y="25400"/>
                    <a:pt x="4064000" y="19685"/>
                    <a:pt x="4064000" y="12700"/>
                  </a:cubicBezTo>
                  <a:cubicBezTo>
                    <a:pt x="4064000" y="5715"/>
                    <a:pt x="4069715" y="0"/>
                    <a:pt x="4076700" y="0"/>
                  </a:cubicBezTo>
                  <a:close/>
                  <a:moveTo>
                    <a:pt x="4127500" y="0"/>
                  </a:moveTo>
                  <a:lnTo>
                    <a:pt x="4152900" y="0"/>
                  </a:lnTo>
                  <a:cubicBezTo>
                    <a:pt x="4159885" y="0"/>
                    <a:pt x="4165600" y="5715"/>
                    <a:pt x="4165600" y="12700"/>
                  </a:cubicBezTo>
                  <a:cubicBezTo>
                    <a:pt x="4165600" y="19685"/>
                    <a:pt x="4159885" y="25400"/>
                    <a:pt x="4152900" y="25400"/>
                  </a:cubicBezTo>
                  <a:lnTo>
                    <a:pt x="4127500" y="25400"/>
                  </a:lnTo>
                  <a:cubicBezTo>
                    <a:pt x="4120515" y="25400"/>
                    <a:pt x="4114800" y="19685"/>
                    <a:pt x="4114800" y="12700"/>
                  </a:cubicBezTo>
                  <a:cubicBezTo>
                    <a:pt x="4114800" y="5715"/>
                    <a:pt x="4120515" y="0"/>
                    <a:pt x="4127500" y="0"/>
                  </a:cubicBezTo>
                  <a:close/>
                  <a:moveTo>
                    <a:pt x="4178300" y="0"/>
                  </a:moveTo>
                  <a:lnTo>
                    <a:pt x="4203700" y="0"/>
                  </a:lnTo>
                  <a:cubicBezTo>
                    <a:pt x="4210685" y="0"/>
                    <a:pt x="4216400" y="5715"/>
                    <a:pt x="4216400" y="12700"/>
                  </a:cubicBezTo>
                  <a:cubicBezTo>
                    <a:pt x="4216400" y="19685"/>
                    <a:pt x="4210685" y="25400"/>
                    <a:pt x="4203700" y="25400"/>
                  </a:cubicBezTo>
                  <a:lnTo>
                    <a:pt x="4178300" y="25400"/>
                  </a:lnTo>
                  <a:cubicBezTo>
                    <a:pt x="4171315" y="25400"/>
                    <a:pt x="4165600" y="19685"/>
                    <a:pt x="4165600" y="12700"/>
                  </a:cubicBezTo>
                  <a:cubicBezTo>
                    <a:pt x="4165600" y="5715"/>
                    <a:pt x="4171315" y="0"/>
                    <a:pt x="4178300" y="0"/>
                  </a:cubicBezTo>
                  <a:close/>
                  <a:moveTo>
                    <a:pt x="4229100" y="0"/>
                  </a:moveTo>
                  <a:lnTo>
                    <a:pt x="4254500" y="0"/>
                  </a:lnTo>
                  <a:cubicBezTo>
                    <a:pt x="4261485" y="0"/>
                    <a:pt x="4267200" y="5715"/>
                    <a:pt x="4267200" y="12700"/>
                  </a:cubicBezTo>
                  <a:cubicBezTo>
                    <a:pt x="4267200" y="19685"/>
                    <a:pt x="4261485" y="25400"/>
                    <a:pt x="4254500" y="25400"/>
                  </a:cubicBezTo>
                  <a:lnTo>
                    <a:pt x="4229100" y="25400"/>
                  </a:lnTo>
                  <a:cubicBezTo>
                    <a:pt x="4222115" y="25400"/>
                    <a:pt x="4216400" y="19685"/>
                    <a:pt x="4216400" y="12700"/>
                  </a:cubicBezTo>
                  <a:cubicBezTo>
                    <a:pt x="4216400" y="5715"/>
                    <a:pt x="4222115" y="0"/>
                    <a:pt x="4229100" y="0"/>
                  </a:cubicBezTo>
                  <a:close/>
                  <a:moveTo>
                    <a:pt x="4279900" y="0"/>
                  </a:moveTo>
                  <a:lnTo>
                    <a:pt x="4305300" y="0"/>
                  </a:lnTo>
                  <a:cubicBezTo>
                    <a:pt x="4312285" y="0"/>
                    <a:pt x="4318000" y="5715"/>
                    <a:pt x="4318000" y="12700"/>
                  </a:cubicBezTo>
                  <a:cubicBezTo>
                    <a:pt x="4318000" y="19685"/>
                    <a:pt x="4312285" y="25400"/>
                    <a:pt x="4305300" y="25400"/>
                  </a:cubicBezTo>
                  <a:lnTo>
                    <a:pt x="4279900" y="25400"/>
                  </a:lnTo>
                  <a:cubicBezTo>
                    <a:pt x="4272915" y="25400"/>
                    <a:pt x="4267200" y="19685"/>
                    <a:pt x="4267200" y="12700"/>
                  </a:cubicBezTo>
                  <a:cubicBezTo>
                    <a:pt x="4267200" y="5715"/>
                    <a:pt x="4272915" y="0"/>
                    <a:pt x="4279900" y="0"/>
                  </a:cubicBezTo>
                  <a:close/>
                  <a:moveTo>
                    <a:pt x="4330700" y="0"/>
                  </a:moveTo>
                  <a:lnTo>
                    <a:pt x="4356100" y="0"/>
                  </a:lnTo>
                  <a:cubicBezTo>
                    <a:pt x="4363085" y="0"/>
                    <a:pt x="4368800" y="5715"/>
                    <a:pt x="4368800" y="12700"/>
                  </a:cubicBezTo>
                  <a:cubicBezTo>
                    <a:pt x="4368800" y="19685"/>
                    <a:pt x="4363085" y="25400"/>
                    <a:pt x="4356100" y="25400"/>
                  </a:cubicBezTo>
                  <a:lnTo>
                    <a:pt x="4330700" y="25400"/>
                  </a:lnTo>
                  <a:cubicBezTo>
                    <a:pt x="4323715" y="25400"/>
                    <a:pt x="4318000" y="19685"/>
                    <a:pt x="4318000" y="12700"/>
                  </a:cubicBezTo>
                  <a:cubicBezTo>
                    <a:pt x="4318000" y="5715"/>
                    <a:pt x="4323715" y="0"/>
                    <a:pt x="4330700" y="0"/>
                  </a:cubicBezTo>
                  <a:close/>
                  <a:moveTo>
                    <a:pt x="4381500" y="0"/>
                  </a:moveTo>
                  <a:lnTo>
                    <a:pt x="4406900" y="0"/>
                  </a:lnTo>
                  <a:cubicBezTo>
                    <a:pt x="4413885" y="0"/>
                    <a:pt x="4419600" y="5715"/>
                    <a:pt x="4419600" y="12700"/>
                  </a:cubicBezTo>
                  <a:cubicBezTo>
                    <a:pt x="4419600" y="19685"/>
                    <a:pt x="4413885" y="25400"/>
                    <a:pt x="4406900" y="25400"/>
                  </a:cubicBezTo>
                  <a:lnTo>
                    <a:pt x="4381500" y="25400"/>
                  </a:lnTo>
                  <a:cubicBezTo>
                    <a:pt x="4374515" y="25400"/>
                    <a:pt x="4368800" y="19685"/>
                    <a:pt x="4368800" y="12700"/>
                  </a:cubicBezTo>
                  <a:cubicBezTo>
                    <a:pt x="4368800" y="5715"/>
                    <a:pt x="4374515" y="0"/>
                    <a:pt x="4381500" y="0"/>
                  </a:cubicBezTo>
                  <a:close/>
                  <a:moveTo>
                    <a:pt x="4432300" y="0"/>
                  </a:moveTo>
                  <a:lnTo>
                    <a:pt x="4457700" y="0"/>
                  </a:lnTo>
                  <a:cubicBezTo>
                    <a:pt x="4464685" y="0"/>
                    <a:pt x="4470400" y="5715"/>
                    <a:pt x="4470400" y="12700"/>
                  </a:cubicBezTo>
                  <a:cubicBezTo>
                    <a:pt x="4470400" y="19685"/>
                    <a:pt x="4464685" y="25400"/>
                    <a:pt x="4457700" y="25400"/>
                  </a:cubicBezTo>
                  <a:lnTo>
                    <a:pt x="4432300" y="25400"/>
                  </a:lnTo>
                  <a:cubicBezTo>
                    <a:pt x="4425315" y="25400"/>
                    <a:pt x="4419600" y="19685"/>
                    <a:pt x="4419600" y="12700"/>
                  </a:cubicBezTo>
                  <a:cubicBezTo>
                    <a:pt x="4419600" y="5715"/>
                    <a:pt x="4425315" y="0"/>
                    <a:pt x="4432300" y="0"/>
                  </a:cubicBezTo>
                  <a:close/>
                  <a:moveTo>
                    <a:pt x="4483100" y="0"/>
                  </a:moveTo>
                  <a:lnTo>
                    <a:pt x="4508500" y="0"/>
                  </a:lnTo>
                  <a:cubicBezTo>
                    <a:pt x="4515485" y="0"/>
                    <a:pt x="4521200" y="5715"/>
                    <a:pt x="4521200" y="12700"/>
                  </a:cubicBezTo>
                  <a:cubicBezTo>
                    <a:pt x="4521200" y="19685"/>
                    <a:pt x="4515485" y="25400"/>
                    <a:pt x="4508500" y="25400"/>
                  </a:cubicBezTo>
                  <a:lnTo>
                    <a:pt x="4483100" y="25400"/>
                  </a:lnTo>
                  <a:cubicBezTo>
                    <a:pt x="4476115" y="25400"/>
                    <a:pt x="4470400" y="19685"/>
                    <a:pt x="4470400" y="12700"/>
                  </a:cubicBezTo>
                  <a:cubicBezTo>
                    <a:pt x="4470400" y="5715"/>
                    <a:pt x="4476115" y="0"/>
                    <a:pt x="4483100" y="0"/>
                  </a:cubicBezTo>
                  <a:close/>
                  <a:moveTo>
                    <a:pt x="4533900" y="0"/>
                  </a:moveTo>
                  <a:lnTo>
                    <a:pt x="4559300" y="0"/>
                  </a:lnTo>
                  <a:cubicBezTo>
                    <a:pt x="4566285" y="0"/>
                    <a:pt x="4572000" y="5715"/>
                    <a:pt x="4572000" y="12700"/>
                  </a:cubicBezTo>
                  <a:cubicBezTo>
                    <a:pt x="4572000" y="19685"/>
                    <a:pt x="4566285" y="25400"/>
                    <a:pt x="4559300" y="25400"/>
                  </a:cubicBezTo>
                  <a:lnTo>
                    <a:pt x="4533900" y="25400"/>
                  </a:lnTo>
                  <a:cubicBezTo>
                    <a:pt x="4526915" y="25400"/>
                    <a:pt x="4521200" y="19685"/>
                    <a:pt x="4521200" y="12700"/>
                  </a:cubicBezTo>
                  <a:cubicBezTo>
                    <a:pt x="4521200" y="5715"/>
                    <a:pt x="4526915" y="0"/>
                    <a:pt x="4533900" y="0"/>
                  </a:cubicBezTo>
                  <a:close/>
                  <a:moveTo>
                    <a:pt x="4584700" y="0"/>
                  </a:moveTo>
                  <a:lnTo>
                    <a:pt x="4610100" y="0"/>
                  </a:lnTo>
                  <a:cubicBezTo>
                    <a:pt x="4617085" y="0"/>
                    <a:pt x="4622800" y="5715"/>
                    <a:pt x="4622800" y="12700"/>
                  </a:cubicBezTo>
                  <a:cubicBezTo>
                    <a:pt x="4622800" y="19685"/>
                    <a:pt x="4617085" y="25400"/>
                    <a:pt x="4610100" y="25400"/>
                  </a:cubicBezTo>
                  <a:lnTo>
                    <a:pt x="4584700" y="25400"/>
                  </a:lnTo>
                  <a:cubicBezTo>
                    <a:pt x="4577715" y="25400"/>
                    <a:pt x="4572000" y="19685"/>
                    <a:pt x="4572000" y="12700"/>
                  </a:cubicBezTo>
                  <a:cubicBezTo>
                    <a:pt x="4572000" y="5715"/>
                    <a:pt x="4577715" y="0"/>
                    <a:pt x="4584700" y="0"/>
                  </a:cubicBezTo>
                  <a:close/>
                  <a:moveTo>
                    <a:pt x="4635500" y="0"/>
                  </a:moveTo>
                  <a:lnTo>
                    <a:pt x="4660900" y="0"/>
                  </a:lnTo>
                  <a:cubicBezTo>
                    <a:pt x="4667885" y="0"/>
                    <a:pt x="4673600" y="5715"/>
                    <a:pt x="4673600" y="12700"/>
                  </a:cubicBezTo>
                  <a:cubicBezTo>
                    <a:pt x="4673600" y="19685"/>
                    <a:pt x="4667885" y="25400"/>
                    <a:pt x="4660900" y="25400"/>
                  </a:cubicBezTo>
                  <a:lnTo>
                    <a:pt x="4635500" y="25400"/>
                  </a:lnTo>
                  <a:cubicBezTo>
                    <a:pt x="4628515" y="25400"/>
                    <a:pt x="4622800" y="19685"/>
                    <a:pt x="4622800" y="12700"/>
                  </a:cubicBezTo>
                  <a:cubicBezTo>
                    <a:pt x="4622800" y="5715"/>
                    <a:pt x="4628515" y="0"/>
                    <a:pt x="4635500" y="0"/>
                  </a:cubicBezTo>
                  <a:close/>
                  <a:moveTo>
                    <a:pt x="4686300" y="0"/>
                  </a:moveTo>
                  <a:lnTo>
                    <a:pt x="4711700" y="0"/>
                  </a:lnTo>
                  <a:cubicBezTo>
                    <a:pt x="4718685" y="0"/>
                    <a:pt x="4724400" y="5715"/>
                    <a:pt x="4724400" y="12700"/>
                  </a:cubicBezTo>
                  <a:cubicBezTo>
                    <a:pt x="4724400" y="19685"/>
                    <a:pt x="4718685" y="25400"/>
                    <a:pt x="4711700" y="25400"/>
                  </a:cubicBezTo>
                  <a:lnTo>
                    <a:pt x="4686300" y="25400"/>
                  </a:lnTo>
                  <a:cubicBezTo>
                    <a:pt x="4679315" y="25400"/>
                    <a:pt x="4673600" y="19685"/>
                    <a:pt x="4673600" y="12700"/>
                  </a:cubicBezTo>
                  <a:cubicBezTo>
                    <a:pt x="4673600" y="5715"/>
                    <a:pt x="4679315" y="0"/>
                    <a:pt x="4686300" y="0"/>
                  </a:cubicBezTo>
                  <a:close/>
                  <a:moveTo>
                    <a:pt x="4737100" y="0"/>
                  </a:moveTo>
                  <a:lnTo>
                    <a:pt x="4762500" y="0"/>
                  </a:lnTo>
                  <a:cubicBezTo>
                    <a:pt x="4769485" y="0"/>
                    <a:pt x="4775200" y="5715"/>
                    <a:pt x="4775200" y="12700"/>
                  </a:cubicBezTo>
                  <a:cubicBezTo>
                    <a:pt x="4775200" y="19685"/>
                    <a:pt x="4769485" y="25400"/>
                    <a:pt x="4762500" y="25400"/>
                  </a:cubicBezTo>
                  <a:lnTo>
                    <a:pt x="4737100" y="25400"/>
                  </a:lnTo>
                  <a:cubicBezTo>
                    <a:pt x="4730115" y="25400"/>
                    <a:pt x="4724400" y="19685"/>
                    <a:pt x="4724400" y="12700"/>
                  </a:cubicBezTo>
                  <a:cubicBezTo>
                    <a:pt x="4724400" y="5715"/>
                    <a:pt x="4730115" y="0"/>
                    <a:pt x="4737100" y="0"/>
                  </a:cubicBezTo>
                  <a:close/>
                  <a:moveTo>
                    <a:pt x="4787900" y="0"/>
                  </a:moveTo>
                  <a:lnTo>
                    <a:pt x="4813300" y="0"/>
                  </a:lnTo>
                  <a:cubicBezTo>
                    <a:pt x="4820285" y="0"/>
                    <a:pt x="4826000" y="5715"/>
                    <a:pt x="4826000" y="12700"/>
                  </a:cubicBezTo>
                  <a:cubicBezTo>
                    <a:pt x="4826000" y="19685"/>
                    <a:pt x="4820285" y="25400"/>
                    <a:pt x="4813300" y="25400"/>
                  </a:cubicBezTo>
                  <a:lnTo>
                    <a:pt x="4787900" y="25400"/>
                  </a:lnTo>
                  <a:cubicBezTo>
                    <a:pt x="4780915" y="25400"/>
                    <a:pt x="4775200" y="19685"/>
                    <a:pt x="4775200" y="12700"/>
                  </a:cubicBezTo>
                  <a:cubicBezTo>
                    <a:pt x="4775200" y="5715"/>
                    <a:pt x="4780915" y="0"/>
                    <a:pt x="4787900" y="0"/>
                  </a:cubicBezTo>
                  <a:close/>
                  <a:moveTo>
                    <a:pt x="4838700" y="0"/>
                  </a:moveTo>
                  <a:lnTo>
                    <a:pt x="4864100" y="0"/>
                  </a:lnTo>
                  <a:cubicBezTo>
                    <a:pt x="4871085" y="0"/>
                    <a:pt x="4876800" y="5715"/>
                    <a:pt x="4876800" y="12700"/>
                  </a:cubicBezTo>
                  <a:cubicBezTo>
                    <a:pt x="4876800" y="19685"/>
                    <a:pt x="4871085" y="25400"/>
                    <a:pt x="4864100" y="25400"/>
                  </a:cubicBezTo>
                  <a:lnTo>
                    <a:pt x="4838700" y="25400"/>
                  </a:lnTo>
                  <a:cubicBezTo>
                    <a:pt x="4831715" y="25400"/>
                    <a:pt x="4826000" y="19685"/>
                    <a:pt x="4826000" y="12700"/>
                  </a:cubicBezTo>
                  <a:cubicBezTo>
                    <a:pt x="4826000" y="5715"/>
                    <a:pt x="4831715" y="0"/>
                    <a:pt x="4838700" y="0"/>
                  </a:cubicBezTo>
                  <a:close/>
                  <a:moveTo>
                    <a:pt x="4889500" y="0"/>
                  </a:moveTo>
                  <a:lnTo>
                    <a:pt x="4914900" y="0"/>
                  </a:lnTo>
                  <a:cubicBezTo>
                    <a:pt x="4921885" y="0"/>
                    <a:pt x="4927600" y="5715"/>
                    <a:pt x="4927600" y="12700"/>
                  </a:cubicBezTo>
                  <a:cubicBezTo>
                    <a:pt x="4927600" y="19685"/>
                    <a:pt x="4921885" y="25400"/>
                    <a:pt x="4914900" y="25400"/>
                  </a:cubicBezTo>
                  <a:lnTo>
                    <a:pt x="4889500" y="25400"/>
                  </a:lnTo>
                  <a:cubicBezTo>
                    <a:pt x="4882515" y="25400"/>
                    <a:pt x="4876800" y="19685"/>
                    <a:pt x="4876800" y="12700"/>
                  </a:cubicBezTo>
                  <a:cubicBezTo>
                    <a:pt x="4876800" y="5715"/>
                    <a:pt x="4882515" y="0"/>
                    <a:pt x="4889500" y="0"/>
                  </a:cubicBezTo>
                  <a:close/>
                  <a:moveTo>
                    <a:pt x="4940300" y="0"/>
                  </a:moveTo>
                  <a:lnTo>
                    <a:pt x="4965700" y="0"/>
                  </a:lnTo>
                  <a:cubicBezTo>
                    <a:pt x="4972685" y="0"/>
                    <a:pt x="4978400" y="5715"/>
                    <a:pt x="4978400" y="12700"/>
                  </a:cubicBezTo>
                  <a:cubicBezTo>
                    <a:pt x="4978400" y="19685"/>
                    <a:pt x="4972685" y="25400"/>
                    <a:pt x="4965700" y="25400"/>
                  </a:cubicBezTo>
                  <a:lnTo>
                    <a:pt x="4940300" y="25400"/>
                  </a:lnTo>
                  <a:cubicBezTo>
                    <a:pt x="4933315" y="25400"/>
                    <a:pt x="4927600" y="19685"/>
                    <a:pt x="4927600" y="12700"/>
                  </a:cubicBezTo>
                  <a:cubicBezTo>
                    <a:pt x="4927600" y="5715"/>
                    <a:pt x="4933315" y="0"/>
                    <a:pt x="4940300" y="0"/>
                  </a:cubicBezTo>
                  <a:close/>
                  <a:moveTo>
                    <a:pt x="4991100" y="0"/>
                  </a:moveTo>
                  <a:lnTo>
                    <a:pt x="5016500" y="0"/>
                  </a:lnTo>
                  <a:cubicBezTo>
                    <a:pt x="5023485" y="0"/>
                    <a:pt x="5029200" y="5715"/>
                    <a:pt x="5029200" y="12700"/>
                  </a:cubicBezTo>
                  <a:cubicBezTo>
                    <a:pt x="5029200" y="19685"/>
                    <a:pt x="5023485" y="25400"/>
                    <a:pt x="5016500" y="25400"/>
                  </a:cubicBezTo>
                  <a:lnTo>
                    <a:pt x="4991100" y="25400"/>
                  </a:lnTo>
                  <a:cubicBezTo>
                    <a:pt x="4984115" y="25400"/>
                    <a:pt x="4978400" y="19685"/>
                    <a:pt x="4978400" y="12700"/>
                  </a:cubicBezTo>
                  <a:cubicBezTo>
                    <a:pt x="4978400" y="5715"/>
                    <a:pt x="4984115" y="0"/>
                    <a:pt x="4991100" y="0"/>
                  </a:cubicBezTo>
                  <a:close/>
                  <a:moveTo>
                    <a:pt x="5041900" y="0"/>
                  </a:moveTo>
                  <a:lnTo>
                    <a:pt x="5067300" y="0"/>
                  </a:lnTo>
                  <a:cubicBezTo>
                    <a:pt x="5074285" y="0"/>
                    <a:pt x="5080000" y="5715"/>
                    <a:pt x="5080000" y="12700"/>
                  </a:cubicBezTo>
                  <a:cubicBezTo>
                    <a:pt x="5080000" y="19685"/>
                    <a:pt x="5074285" y="25400"/>
                    <a:pt x="5067300" y="25400"/>
                  </a:cubicBezTo>
                  <a:lnTo>
                    <a:pt x="5041900" y="25400"/>
                  </a:lnTo>
                  <a:cubicBezTo>
                    <a:pt x="5034915" y="25400"/>
                    <a:pt x="5029200" y="19685"/>
                    <a:pt x="5029200" y="12700"/>
                  </a:cubicBezTo>
                  <a:cubicBezTo>
                    <a:pt x="5029200" y="5715"/>
                    <a:pt x="5034915" y="0"/>
                    <a:pt x="5041900" y="0"/>
                  </a:cubicBezTo>
                  <a:close/>
                  <a:moveTo>
                    <a:pt x="5092700" y="0"/>
                  </a:moveTo>
                  <a:lnTo>
                    <a:pt x="5118100" y="0"/>
                  </a:lnTo>
                  <a:cubicBezTo>
                    <a:pt x="5125085" y="0"/>
                    <a:pt x="5130800" y="5715"/>
                    <a:pt x="5130800" y="12700"/>
                  </a:cubicBezTo>
                  <a:cubicBezTo>
                    <a:pt x="5130800" y="19685"/>
                    <a:pt x="5125085" y="25400"/>
                    <a:pt x="5118100" y="25400"/>
                  </a:cubicBezTo>
                  <a:lnTo>
                    <a:pt x="5092700" y="25400"/>
                  </a:lnTo>
                  <a:cubicBezTo>
                    <a:pt x="5085715" y="25400"/>
                    <a:pt x="5080000" y="19685"/>
                    <a:pt x="5080000" y="12700"/>
                  </a:cubicBezTo>
                  <a:cubicBezTo>
                    <a:pt x="5080000" y="5715"/>
                    <a:pt x="5085715" y="0"/>
                    <a:pt x="5092700" y="0"/>
                  </a:cubicBezTo>
                  <a:close/>
                  <a:moveTo>
                    <a:pt x="5143500" y="0"/>
                  </a:moveTo>
                  <a:lnTo>
                    <a:pt x="5168900" y="0"/>
                  </a:lnTo>
                  <a:cubicBezTo>
                    <a:pt x="5175885" y="0"/>
                    <a:pt x="5181600" y="5715"/>
                    <a:pt x="5181600" y="12700"/>
                  </a:cubicBezTo>
                  <a:cubicBezTo>
                    <a:pt x="5181600" y="19685"/>
                    <a:pt x="5175885" y="25400"/>
                    <a:pt x="5168900" y="25400"/>
                  </a:cubicBezTo>
                  <a:lnTo>
                    <a:pt x="5143500" y="25400"/>
                  </a:lnTo>
                  <a:cubicBezTo>
                    <a:pt x="5136515" y="25400"/>
                    <a:pt x="5130800" y="19685"/>
                    <a:pt x="5130800" y="12700"/>
                  </a:cubicBezTo>
                  <a:cubicBezTo>
                    <a:pt x="5130800" y="5715"/>
                    <a:pt x="5136515" y="0"/>
                    <a:pt x="5143500" y="0"/>
                  </a:cubicBezTo>
                  <a:close/>
                  <a:moveTo>
                    <a:pt x="5194300" y="0"/>
                  </a:moveTo>
                  <a:lnTo>
                    <a:pt x="5219700" y="0"/>
                  </a:lnTo>
                  <a:cubicBezTo>
                    <a:pt x="5226685" y="0"/>
                    <a:pt x="5232400" y="5715"/>
                    <a:pt x="5232400" y="12700"/>
                  </a:cubicBezTo>
                  <a:cubicBezTo>
                    <a:pt x="5232400" y="19685"/>
                    <a:pt x="5226685" y="25400"/>
                    <a:pt x="5219700" y="25400"/>
                  </a:cubicBezTo>
                  <a:lnTo>
                    <a:pt x="5194300" y="25400"/>
                  </a:lnTo>
                  <a:cubicBezTo>
                    <a:pt x="5187315" y="25400"/>
                    <a:pt x="5181600" y="19685"/>
                    <a:pt x="5181600" y="12700"/>
                  </a:cubicBezTo>
                  <a:cubicBezTo>
                    <a:pt x="5181600" y="5715"/>
                    <a:pt x="5187315" y="0"/>
                    <a:pt x="5194300" y="0"/>
                  </a:cubicBezTo>
                  <a:close/>
                  <a:moveTo>
                    <a:pt x="5245100" y="0"/>
                  </a:moveTo>
                  <a:lnTo>
                    <a:pt x="5270500" y="0"/>
                  </a:lnTo>
                  <a:cubicBezTo>
                    <a:pt x="5277485" y="0"/>
                    <a:pt x="5283200" y="5715"/>
                    <a:pt x="5283200" y="12700"/>
                  </a:cubicBezTo>
                  <a:cubicBezTo>
                    <a:pt x="5283200" y="19685"/>
                    <a:pt x="5277485" y="25400"/>
                    <a:pt x="5270500" y="25400"/>
                  </a:cubicBezTo>
                  <a:lnTo>
                    <a:pt x="5245100" y="25400"/>
                  </a:lnTo>
                  <a:cubicBezTo>
                    <a:pt x="5238115" y="25400"/>
                    <a:pt x="5232400" y="19685"/>
                    <a:pt x="5232400" y="12700"/>
                  </a:cubicBezTo>
                  <a:cubicBezTo>
                    <a:pt x="5232400" y="5715"/>
                    <a:pt x="5238115" y="0"/>
                    <a:pt x="5245100" y="0"/>
                  </a:cubicBezTo>
                  <a:close/>
                  <a:moveTo>
                    <a:pt x="5295900" y="0"/>
                  </a:moveTo>
                  <a:lnTo>
                    <a:pt x="5321300" y="0"/>
                  </a:lnTo>
                  <a:cubicBezTo>
                    <a:pt x="5328285" y="0"/>
                    <a:pt x="5334000" y="5715"/>
                    <a:pt x="5334000" y="12700"/>
                  </a:cubicBezTo>
                  <a:cubicBezTo>
                    <a:pt x="5334000" y="19685"/>
                    <a:pt x="5328285" y="25400"/>
                    <a:pt x="5321300" y="25400"/>
                  </a:cubicBezTo>
                  <a:lnTo>
                    <a:pt x="5295900" y="25400"/>
                  </a:lnTo>
                  <a:cubicBezTo>
                    <a:pt x="5288915" y="25400"/>
                    <a:pt x="5283200" y="19685"/>
                    <a:pt x="5283200" y="12700"/>
                  </a:cubicBezTo>
                  <a:cubicBezTo>
                    <a:pt x="5283200" y="5715"/>
                    <a:pt x="5288915" y="0"/>
                    <a:pt x="5295900" y="0"/>
                  </a:cubicBezTo>
                  <a:close/>
                  <a:moveTo>
                    <a:pt x="5346700" y="0"/>
                  </a:moveTo>
                  <a:lnTo>
                    <a:pt x="5372100" y="0"/>
                  </a:lnTo>
                  <a:cubicBezTo>
                    <a:pt x="5379085" y="0"/>
                    <a:pt x="5384800" y="5715"/>
                    <a:pt x="5384800" y="12700"/>
                  </a:cubicBezTo>
                  <a:cubicBezTo>
                    <a:pt x="5384800" y="19685"/>
                    <a:pt x="5379085" y="25400"/>
                    <a:pt x="5372100" y="25400"/>
                  </a:cubicBezTo>
                  <a:lnTo>
                    <a:pt x="5346700" y="25400"/>
                  </a:lnTo>
                  <a:cubicBezTo>
                    <a:pt x="5339715" y="25400"/>
                    <a:pt x="5334000" y="19685"/>
                    <a:pt x="5334000" y="12700"/>
                  </a:cubicBezTo>
                  <a:cubicBezTo>
                    <a:pt x="5334000" y="5715"/>
                    <a:pt x="5339715" y="0"/>
                    <a:pt x="5346700" y="0"/>
                  </a:cubicBezTo>
                  <a:close/>
                  <a:moveTo>
                    <a:pt x="5397500" y="0"/>
                  </a:moveTo>
                  <a:lnTo>
                    <a:pt x="5422900" y="0"/>
                  </a:lnTo>
                  <a:cubicBezTo>
                    <a:pt x="5429885" y="0"/>
                    <a:pt x="5435600" y="5715"/>
                    <a:pt x="5435600" y="12700"/>
                  </a:cubicBezTo>
                  <a:cubicBezTo>
                    <a:pt x="5435600" y="19685"/>
                    <a:pt x="5429885" y="25400"/>
                    <a:pt x="5422900" y="25400"/>
                  </a:cubicBezTo>
                  <a:lnTo>
                    <a:pt x="5397500" y="25400"/>
                  </a:lnTo>
                  <a:cubicBezTo>
                    <a:pt x="5390515" y="25400"/>
                    <a:pt x="5384800" y="19685"/>
                    <a:pt x="5384800" y="12700"/>
                  </a:cubicBezTo>
                  <a:cubicBezTo>
                    <a:pt x="5384800" y="5715"/>
                    <a:pt x="5390515" y="0"/>
                    <a:pt x="5397500" y="0"/>
                  </a:cubicBezTo>
                  <a:close/>
                  <a:moveTo>
                    <a:pt x="5448300" y="0"/>
                  </a:moveTo>
                  <a:lnTo>
                    <a:pt x="5473700" y="0"/>
                  </a:lnTo>
                  <a:cubicBezTo>
                    <a:pt x="5480685" y="0"/>
                    <a:pt x="5486400" y="5715"/>
                    <a:pt x="5486400" y="12700"/>
                  </a:cubicBezTo>
                  <a:cubicBezTo>
                    <a:pt x="5486400" y="19685"/>
                    <a:pt x="5480685" y="25400"/>
                    <a:pt x="5473700" y="25400"/>
                  </a:cubicBezTo>
                  <a:lnTo>
                    <a:pt x="5448300" y="25400"/>
                  </a:lnTo>
                  <a:cubicBezTo>
                    <a:pt x="5441315" y="25400"/>
                    <a:pt x="5435600" y="19685"/>
                    <a:pt x="5435600" y="12700"/>
                  </a:cubicBezTo>
                  <a:cubicBezTo>
                    <a:pt x="5435600" y="5715"/>
                    <a:pt x="5441315" y="0"/>
                    <a:pt x="5448300" y="0"/>
                  </a:cubicBezTo>
                  <a:close/>
                  <a:moveTo>
                    <a:pt x="5499100" y="0"/>
                  </a:moveTo>
                  <a:lnTo>
                    <a:pt x="5524500" y="0"/>
                  </a:lnTo>
                  <a:cubicBezTo>
                    <a:pt x="5531485" y="0"/>
                    <a:pt x="5537200" y="5715"/>
                    <a:pt x="5537200" y="12700"/>
                  </a:cubicBezTo>
                  <a:cubicBezTo>
                    <a:pt x="5537200" y="19685"/>
                    <a:pt x="5531485" y="25400"/>
                    <a:pt x="5524500" y="25400"/>
                  </a:cubicBezTo>
                  <a:lnTo>
                    <a:pt x="5499100" y="25400"/>
                  </a:lnTo>
                  <a:cubicBezTo>
                    <a:pt x="5492115" y="25400"/>
                    <a:pt x="5486400" y="19685"/>
                    <a:pt x="5486400" y="12700"/>
                  </a:cubicBezTo>
                  <a:cubicBezTo>
                    <a:pt x="5486400" y="5715"/>
                    <a:pt x="5492115" y="0"/>
                    <a:pt x="5499100" y="0"/>
                  </a:cubicBezTo>
                  <a:close/>
                  <a:moveTo>
                    <a:pt x="5549900" y="0"/>
                  </a:moveTo>
                  <a:lnTo>
                    <a:pt x="5575300" y="0"/>
                  </a:lnTo>
                  <a:cubicBezTo>
                    <a:pt x="5582285" y="0"/>
                    <a:pt x="5588000" y="5715"/>
                    <a:pt x="5588000" y="12700"/>
                  </a:cubicBezTo>
                  <a:cubicBezTo>
                    <a:pt x="5588000" y="19685"/>
                    <a:pt x="5582285" y="25400"/>
                    <a:pt x="5575300" y="25400"/>
                  </a:cubicBezTo>
                  <a:lnTo>
                    <a:pt x="5549900" y="25400"/>
                  </a:lnTo>
                  <a:cubicBezTo>
                    <a:pt x="5542915" y="25400"/>
                    <a:pt x="5537200" y="19685"/>
                    <a:pt x="5537200" y="12700"/>
                  </a:cubicBezTo>
                  <a:cubicBezTo>
                    <a:pt x="5537200" y="5715"/>
                    <a:pt x="5542915" y="0"/>
                    <a:pt x="5549900" y="0"/>
                  </a:cubicBezTo>
                  <a:close/>
                  <a:moveTo>
                    <a:pt x="5600700" y="0"/>
                  </a:moveTo>
                  <a:lnTo>
                    <a:pt x="5626100" y="0"/>
                  </a:lnTo>
                  <a:cubicBezTo>
                    <a:pt x="5633085" y="0"/>
                    <a:pt x="5638800" y="5715"/>
                    <a:pt x="5638800" y="12700"/>
                  </a:cubicBezTo>
                  <a:cubicBezTo>
                    <a:pt x="5638800" y="19685"/>
                    <a:pt x="5633085" y="25400"/>
                    <a:pt x="5626100" y="25400"/>
                  </a:cubicBezTo>
                  <a:lnTo>
                    <a:pt x="5600700" y="25400"/>
                  </a:lnTo>
                  <a:cubicBezTo>
                    <a:pt x="5593715" y="25400"/>
                    <a:pt x="5588000" y="19685"/>
                    <a:pt x="5588000" y="12700"/>
                  </a:cubicBezTo>
                  <a:cubicBezTo>
                    <a:pt x="5588000" y="5715"/>
                    <a:pt x="5593715" y="0"/>
                    <a:pt x="5600700" y="0"/>
                  </a:cubicBezTo>
                  <a:close/>
                  <a:moveTo>
                    <a:pt x="5651500" y="0"/>
                  </a:moveTo>
                  <a:lnTo>
                    <a:pt x="5676900" y="0"/>
                  </a:lnTo>
                  <a:cubicBezTo>
                    <a:pt x="5683885" y="0"/>
                    <a:pt x="5689600" y="5715"/>
                    <a:pt x="5689600" y="12700"/>
                  </a:cubicBezTo>
                  <a:cubicBezTo>
                    <a:pt x="5689600" y="19685"/>
                    <a:pt x="5683885" y="25400"/>
                    <a:pt x="5676900" y="25400"/>
                  </a:cubicBezTo>
                  <a:lnTo>
                    <a:pt x="5651500" y="25400"/>
                  </a:lnTo>
                  <a:cubicBezTo>
                    <a:pt x="5644515" y="25400"/>
                    <a:pt x="5638800" y="19685"/>
                    <a:pt x="5638800" y="12700"/>
                  </a:cubicBezTo>
                  <a:cubicBezTo>
                    <a:pt x="5638800" y="5715"/>
                    <a:pt x="5644515" y="0"/>
                    <a:pt x="5651500" y="0"/>
                  </a:cubicBezTo>
                  <a:close/>
                  <a:moveTo>
                    <a:pt x="5702300" y="0"/>
                  </a:moveTo>
                  <a:lnTo>
                    <a:pt x="5727700" y="0"/>
                  </a:lnTo>
                  <a:cubicBezTo>
                    <a:pt x="5734685" y="0"/>
                    <a:pt x="5740400" y="5715"/>
                    <a:pt x="5740400" y="12700"/>
                  </a:cubicBezTo>
                  <a:cubicBezTo>
                    <a:pt x="5740400" y="19685"/>
                    <a:pt x="5734685" y="25400"/>
                    <a:pt x="5727700" y="25400"/>
                  </a:cubicBezTo>
                  <a:lnTo>
                    <a:pt x="5702300" y="25400"/>
                  </a:lnTo>
                  <a:cubicBezTo>
                    <a:pt x="5695315" y="25400"/>
                    <a:pt x="5689600" y="19685"/>
                    <a:pt x="5689600" y="12700"/>
                  </a:cubicBezTo>
                  <a:cubicBezTo>
                    <a:pt x="5689600" y="5715"/>
                    <a:pt x="5695315" y="0"/>
                    <a:pt x="5702300" y="0"/>
                  </a:cubicBezTo>
                  <a:close/>
                  <a:moveTo>
                    <a:pt x="5753100" y="0"/>
                  </a:moveTo>
                  <a:lnTo>
                    <a:pt x="5778500" y="0"/>
                  </a:lnTo>
                  <a:cubicBezTo>
                    <a:pt x="5785485" y="0"/>
                    <a:pt x="5791200" y="5715"/>
                    <a:pt x="5791200" y="12700"/>
                  </a:cubicBezTo>
                  <a:cubicBezTo>
                    <a:pt x="5791200" y="19685"/>
                    <a:pt x="5785485" y="25400"/>
                    <a:pt x="5778500" y="25400"/>
                  </a:cubicBezTo>
                  <a:lnTo>
                    <a:pt x="5753100" y="25400"/>
                  </a:lnTo>
                  <a:cubicBezTo>
                    <a:pt x="5746115" y="25400"/>
                    <a:pt x="5740400" y="19685"/>
                    <a:pt x="5740400" y="12700"/>
                  </a:cubicBezTo>
                  <a:cubicBezTo>
                    <a:pt x="5740400" y="5715"/>
                    <a:pt x="5746115" y="0"/>
                    <a:pt x="5753100" y="0"/>
                  </a:cubicBezTo>
                  <a:close/>
                  <a:moveTo>
                    <a:pt x="5803900" y="0"/>
                  </a:moveTo>
                  <a:lnTo>
                    <a:pt x="5829300" y="0"/>
                  </a:lnTo>
                  <a:cubicBezTo>
                    <a:pt x="5836285" y="0"/>
                    <a:pt x="5842000" y="5715"/>
                    <a:pt x="5842000" y="12700"/>
                  </a:cubicBezTo>
                  <a:cubicBezTo>
                    <a:pt x="5842000" y="19685"/>
                    <a:pt x="5836285" y="25400"/>
                    <a:pt x="5829300" y="25400"/>
                  </a:cubicBezTo>
                  <a:lnTo>
                    <a:pt x="5803900" y="25400"/>
                  </a:lnTo>
                  <a:cubicBezTo>
                    <a:pt x="5796915" y="25400"/>
                    <a:pt x="5791200" y="19685"/>
                    <a:pt x="5791200" y="12700"/>
                  </a:cubicBezTo>
                  <a:cubicBezTo>
                    <a:pt x="5791200" y="5715"/>
                    <a:pt x="5796915" y="0"/>
                    <a:pt x="5803900" y="0"/>
                  </a:cubicBezTo>
                  <a:close/>
                  <a:moveTo>
                    <a:pt x="5854700" y="0"/>
                  </a:moveTo>
                  <a:lnTo>
                    <a:pt x="5880100" y="0"/>
                  </a:lnTo>
                  <a:cubicBezTo>
                    <a:pt x="5887085" y="0"/>
                    <a:pt x="5892800" y="5715"/>
                    <a:pt x="5892800" y="12700"/>
                  </a:cubicBezTo>
                  <a:cubicBezTo>
                    <a:pt x="5892800" y="19685"/>
                    <a:pt x="5887085" y="25400"/>
                    <a:pt x="5880100" y="25400"/>
                  </a:cubicBezTo>
                  <a:lnTo>
                    <a:pt x="5854700" y="25400"/>
                  </a:lnTo>
                  <a:cubicBezTo>
                    <a:pt x="5847715" y="25400"/>
                    <a:pt x="5842000" y="19685"/>
                    <a:pt x="5842000" y="12700"/>
                  </a:cubicBezTo>
                  <a:cubicBezTo>
                    <a:pt x="5842000" y="5715"/>
                    <a:pt x="5847715" y="0"/>
                    <a:pt x="5854700" y="0"/>
                  </a:cubicBezTo>
                  <a:close/>
                  <a:moveTo>
                    <a:pt x="5905500" y="0"/>
                  </a:moveTo>
                  <a:lnTo>
                    <a:pt x="5930900" y="0"/>
                  </a:lnTo>
                  <a:cubicBezTo>
                    <a:pt x="5937885" y="0"/>
                    <a:pt x="5943600" y="5715"/>
                    <a:pt x="5943600" y="12700"/>
                  </a:cubicBezTo>
                  <a:cubicBezTo>
                    <a:pt x="5943600" y="19685"/>
                    <a:pt x="5937885" y="25400"/>
                    <a:pt x="5930900" y="25400"/>
                  </a:cubicBezTo>
                  <a:lnTo>
                    <a:pt x="5905500" y="25400"/>
                  </a:lnTo>
                  <a:cubicBezTo>
                    <a:pt x="5898515" y="25400"/>
                    <a:pt x="5892800" y="19685"/>
                    <a:pt x="5892800" y="12700"/>
                  </a:cubicBezTo>
                  <a:cubicBezTo>
                    <a:pt x="5892800" y="5715"/>
                    <a:pt x="5898515" y="0"/>
                    <a:pt x="5905500" y="0"/>
                  </a:cubicBezTo>
                  <a:close/>
                  <a:moveTo>
                    <a:pt x="5956300" y="0"/>
                  </a:moveTo>
                  <a:lnTo>
                    <a:pt x="5981700" y="0"/>
                  </a:lnTo>
                  <a:cubicBezTo>
                    <a:pt x="5988685" y="0"/>
                    <a:pt x="5994400" y="5715"/>
                    <a:pt x="5994400" y="12700"/>
                  </a:cubicBezTo>
                  <a:cubicBezTo>
                    <a:pt x="5994400" y="19685"/>
                    <a:pt x="5988685" y="25400"/>
                    <a:pt x="5981700" y="25400"/>
                  </a:cubicBezTo>
                  <a:lnTo>
                    <a:pt x="5956300" y="25400"/>
                  </a:lnTo>
                  <a:cubicBezTo>
                    <a:pt x="5949315" y="25400"/>
                    <a:pt x="5943600" y="19685"/>
                    <a:pt x="5943600" y="12700"/>
                  </a:cubicBezTo>
                  <a:cubicBezTo>
                    <a:pt x="5943600" y="5715"/>
                    <a:pt x="5949315" y="0"/>
                    <a:pt x="5956300" y="0"/>
                  </a:cubicBezTo>
                  <a:close/>
                  <a:moveTo>
                    <a:pt x="6007100" y="0"/>
                  </a:moveTo>
                  <a:lnTo>
                    <a:pt x="6032500" y="0"/>
                  </a:lnTo>
                  <a:cubicBezTo>
                    <a:pt x="6039485" y="0"/>
                    <a:pt x="6045200" y="5715"/>
                    <a:pt x="6045200" y="12700"/>
                  </a:cubicBezTo>
                  <a:cubicBezTo>
                    <a:pt x="6045200" y="19685"/>
                    <a:pt x="6039485" y="25400"/>
                    <a:pt x="6032500" y="25400"/>
                  </a:cubicBezTo>
                  <a:lnTo>
                    <a:pt x="6007100" y="25400"/>
                  </a:lnTo>
                  <a:cubicBezTo>
                    <a:pt x="6000115" y="25400"/>
                    <a:pt x="5994400" y="19685"/>
                    <a:pt x="5994400" y="12700"/>
                  </a:cubicBezTo>
                  <a:cubicBezTo>
                    <a:pt x="5994400" y="5715"/>
                    <a:pt x="6000115" y="0"/>
                    <a:pt x="6007100" y="0"/>
                  </a:cubicBezTo>
                  <a:close/>
                  <a:moveTo>
                    <a:pt x="6057900" y="0"/>
                  </a:moveTo>
                  <a:lnTo>
                    <a:pt x="6083300" y="0"/>
                  </a:lnTo>
                  <a:cubicBezTo>
                    <a:pt x="6090285" y="0"/>
                    <a:pt x="6096000" y="5715"/>
                    <a:pt x="6096000" y="12700"/>
                  </a:cubicBezTo>
                  <a:cubicBezTo>
                    <a:pt x="6096000" y="19685"/>
                    <a:pt x="6090285" y="25400"/>
                    <a:pt x="6083300" y="25400"/>
                  </a:cubicBezTo>
                  <a:lnTo>
                    <a:pt x="6057900" y="25400"/>
                  </a:lnTo>
                  <a:cubicBezTo>
                    <a:pt x="6050915" y="25400"/>
                    <a:pt x="6045200" y="19685"/>
                    <a:pt x="6045200" y="12700"/>
                  </a:cubicBezTo>
                  <a:cubicBezTo>
                    <a:pt x="6045200" y="5715"/>
                    <a:pt x="6050915" y="0"/>
                    <a:pt x="6057900" y="0"/>
                  </a:cubicBezTo>
                  <a:close/>
                  <a:moveTo>
                    <a:pt x="6108700" y="0"/>
                  </a:moveTo>
                  <a:lnTo>
                    <a:pt x="6134100" y="0"/>
                  </a:lnTo>
                  <a:cubicBezTo>
                    <a:pt x="6141085" y="0"/>
                    <a:pt x="6146800" y="5715"/>
                    <a:pt x="6146800" y="12700"/>
                  </a:cubicBezTo>
                  <a:cubicBezTo>
                    <a:pt x="6146800" y="19685"/>
                    <a:pt x="6141085" y="25400"/>
                    <a:pt x="6134100" y="25400"/>
                  </a:cubicBezTo>
                  <a:lnTo>
                    <a:pt x="6108700" y="25400"/>
                  </a:lnTo>
                  <a:cubicBezTo>
                    <a:pt x="6101715" y="25400"/>
                    <a:pt x="6096000" y="19685"/>
                    <a:pt x="6096000" y="12700"/>
                  </a:cubicBezTo>
                  <a:cubicBezTo>
                    <a:pt x="6096000" y="5715"/>
                    <a:pt x="6101715" y="0"/>
                    <a:pt x="6108700" y="0"/>
                  </a:cubicBezTo>
                  <a:close/>
                  <a:moveTo>
                    <a:pt x="6159500" y="0"/>
                  </a:moveTo>
                  <a:lnTo>
                    <a:pt x="6184900" y="0"/>
                  </a:lnTo>
                  <a:cubicBezTo>
                    <a:pt x="6191885" y="0"/>
                    <a:pt x="6197600" y="5715"/>
                    <a:pt x="6197600" y="12700"/>
                  </a:cubicBezTo>
                  <a:cubicBezTo>
                    <a:pt x="6197600" y="19685"/>
                    <a:pt x="6191885" y="25400"/>
                    <a:pt x="6184900" y="25400"/>
                  </a:cubicBezTo>
                  <a:lnTo>
                    <a:pt x="6159500" y="25400"/>
                  </a:lnTo>
                  <a:cubicBezTo>
                    <a:pt x="6152515" y="25400"/>
                    <a:pt x="6146800" y="19685"/>
                    <a:pt x="6146800" y="12700"/>
                  </a:cubicBezTo>
                  <a:cubicBezTo>
                    <a:pt x="6146800" y="5715"/>
                    <a:pt x="6152515" y="0"/>
                    <a:pt x="6159500" y="0"/>
                  </a:cubicBezTo>
                  <a:close/>
                  <a:moveTo>
                    <a:pt x="6210300" y="0"/>
                  </a:moveTo>
                  <a:lnTo>
                    <a:pt x="6235700" y="0"/>
                  </a:lnTo>
                  <a:cubicBezTo>
                    <a:pt x="6242685" y="0"/>
                    <a:pt x="6248400" y="5715"/>
                    <a:pt x="6248400" y="12700"/>
                  </a:cubicBezTo>
                  <a:cubicBezTo>
                    <a:pt x="6248400" y="19685"/>
                    <a:pt x="6242685" y="25400"/>
                    <a:pt x="6235700" y="25400"/>
                  </a:cubicBezTo>
                  <a:lnTo>
                    <a:pt x="6210300" y="25400"/>
                  </a:lnTo>
                  <a:cubicBezTo>
                    <a:pt x="6203315" y="25400"/>
                    <a:pt x="6197600" y="19685"/>
                    <a:pt x="6197600" y="12700"/>
                  </a:cubicBezTo>
                  <a:cubicBezTo>
                    <a:pt x="6197600" y="5715"/>
                    <a:pt x="6203315" y="0"/>
                    <a:pt x="6210300" y="0"/>
                  </a:cubicBezTo>
                  <a:close/>
                  <a:moveTo>
                    <a:pt x="6261100" y="0"/>
                  </a:moveTo>
                  <a:lnTo>
                    <a:pt x="6286500" y="0"/>
                  </a:lnTo>
                  <a:cubicBezTo>
                    <a:pt x="6293485" y="0"/>
                    <a:pt x="6299200" y="5715"/>
                    <a:pt x="6299200" y="12700"/>
                  </a:cubicBezTo>
                  <a:cubicBezTo>
                    <a:pt x="6299200" y="19685"/>
                    <a:pt x="6293485" y="25400"/>
                    <a:pt x="6286500" y="25400"/>
                  </a:cubicBezTo>
                  <a:lnTo>
                    <a:pt x="6261100" y="25400"/>
                  </a:lnTo>
                  <a:cubicBezTo>
                    <a:pt x="6254115" y="25400"/>
                    <a:pt x="6248400" y="19685"/>
                    <a:pt x="6248400" y="12700"/>
                  </a:cubicBezTo>
                  <a:cubicBezTo>
                    <a:pt x="6248400" y="5715"/>
                    <a:pt x="6254115" y="0"/>
                    <a:pt x="6261100" y="0"/>
                  </a:cubicBezTo>
                  <a:close/>
                  <a:moveTo>
                    <a:pt x="6311900" y="0"/>
                  </a:moveTo>
                  <a:lnTo>
                    <a:pt x="6337300" y="0"/>
                  </a:lnTo>
                  <a:cubicBezTo>
                    <a:pt x="6344285" y="0"/>
                    <a:pt x="6350000" y="5715"/>
                    <a:pt x="6350000" y="12700"/>
                  </a:cubicBezTo>
                  <a:cubicBezTo>
                    <a:pt x="6350000" y="19685"/>
                    <a:pt x="6344285" y="25400"/>
                    <a:pt x="6337300" y="25400"/>
                  </a:cubicBezTo>
                  <a:lnTo>
                    <a:pt x="6311900" y="25400"/>
                  </a:lnTo>
                  <a:cubicBezTo>
                    <a:pt x="6304915" y="25400"/>
                    <a:pt x="6299200" y="19685"/>
                    <a:pt x="6299200" y="12700"/>
                  </a:cubicBezTo>
                  <a:cubicBezTo>
                    <a:pt x="6299200" y="5715"/>
                    <a:pt x="6304915" y="0"/>
                    <a:pt x="6311900" y="0"/>
                  </a:cubicBezTo>
                  <a:close/>
                  <a:moveTo>
                    <a:pt x="6362700" y="0"/>
                  </a:moveTo>
                  <a:lnTo>
                    <a:pt x="6388100" y="0"/>
                  </a:lnTo>
                  <a:cubicBezTo>
                    <a:pt x="6395085" y="0"/>
                    <a:pt x="6400800" y="5715"/>
                    <a:pt x="6400800" y="12700"/>
                  </a:cubicBezTo>
                  <a:cubicBezTo>
                    <a:pt x="6400800" y="19685"/>
                    <a:pt x="6395085" y="25400"/>
                    <a:pt x="6388100" y="25400"/>
                  </a:cubicBezTo>
                  <a:lnTo>
                    <a:pt x="6362700" y="25400"/>
                  </a:lnTo>
                  <a:cubicBezTo>
                    <a:pt x="6355715" y="25400"/>
                    <a:pt x="6350000" y="19685"/>
                    <a:pt x="6350000" y="12700"/>
                  </a:cubicBezTo>
                  <a:cubicBezTo>
                    <a:pt x="6350000" y="5715"/>
                    <a:pt x="6355715" y="0"/>
                    <a:pt x="6362700" y="0"/>
                  </a:cubicBezTo>
                  <a:close/>
                  <a:moveTo>
                    <a:pt x="6413500" y="0"/>
                  </a:moveTo>
                  <a:lnTo>
                    <a:pt x="6438900" y="0"/>
                  </a:lnTo>
                  <a:cubicBezTo>
                    <a:pt x="6445885" y="0"/>
                    <a:pt x="6451600" y="5715"/>
                    <a:pt x="6451600" y="12700"/>
                  </a:cubicBezTo>
                  <a:cubicBezTo>
                    <a:pt x="6451600" y="19685"/>
                    <a:pt x="6445885" y="25400"/>
                    <a:pt x="6438900" y="25400"/>
                  </a:cubicBezTo>
                  <a:lnTo>
                    <a:pt x="6413500" y="25400"/>
                  </a:lnTo>
                  <a:cubicBezTo>
                    <a:pt x="6406515" y="25400"/>
                    <a:pt x="6400800" y="19685"/>
                    <a:pt x="6400800" y="12700"/>
                  </a:cubicBezTo>
                  <a:cubicBezTo>
                    <a:pt x="6400800" y="5715"/>
                    <a:pt x="6406515" y="0"/>
                    <a:pt x="6413500" y="0"/>
                  </a:cubicBezTo>
                  <a:close/>
                  <a:moveTo>
                    <a:pt x="6464300" y="0"/>
                  </a:moveTo>
                  <a:lnTo>
                    <a:pt x="6489700" y="0"/>
                  </a:lnTo>
                  <a:cubicBezTo>
                    <a:pt x="6496685" y="0"/>
                    <a:pt x="6502400" y="5715"/>
                    <a:pt x="6502400" y="12700"/>
                  </a:cubicBezTo>
                  <a:cubicBezTo>
                    <a:pt x="6502400" y="19685"/>
                    <a:pt x="6496685" y="25400"/>
                    <a:pt x="6489700" y="25400"/>
                  </a:cubicBezTo>
                  <a:lnTo>
                    <a:pt x="6464300" y="25400"/>
                  </a:lnTo>
                  <a:cubicBezTo>
                    <a:pt x="6457315" y="25400"/>
                    <a:pt x="6451600" y="19685"/>
                    <a:pt x="6451600" y="12700"/>
                  </a:cubicBezTo>
                  <a:cubicBezTo>
                    <a:pt x="6451600" y="5715"/>
                    <a:pt x="6457315" y="0"/>
                    <a:pt x="6464300" y="0"/>
                  </a:cubicBezTo>
                  <a:close/>
                  <a:moveTo>
                    <a:pt x="6515100" y="0"/>
                  </a:moveTo>
                  <a:lnTo>
                    <a:pt x="6540500" y="0"/>
                  </a:lnTo>
                  <a:cubicBezTo>
                    <a:pt x="6547485" y="0"/>
                    <a:pt x="6553200" y="5715"/>
                    <a:pt x="6553200" y="12700"/>
                  </a:cubicBezTo>
                  <a:cubicBezTo>
                    <a:pt x="6553200" y="19685"/>
                    <a:pt x="6547485" y="25400"/>
                    <a:pt x="6540500" y="25400"/>
                  </a:cubicBezTo>
                  <a:lnTo>
                    <a:pt x="6515100" y="25400"/>
                  </a:lnTo>
                  <a:cubicBezTo>
                    <a:pt x="6508115" y="25400"/>
                    <a:pt x="6502400" y="19685"/>
                    <a:pt x="6502400" y="12700"/>
                  </a:cubicBezTo>
                  <a:cubicBezTo>
                    <a:pt x="6502400" y="5715"/>
                    <a:pt x="6508115" y="0"/>
                    <a:pt x="6515100" y="0"/>
                  </a:cubicBezTo>
                  <a:close/>
                  <a:moveTo>
                    <a:pt x="6565900" y="0"/>
                  </a:moveTo>
                  <a:lnTo>
                    <a:pt x="6591300" y="0"/>
                  </a:lnTo>
                  <a:cubicBezTo>
                    <a:pt x="6598285" y="0"/>
                    <a:pt x="6604000" y="5715"/>
                    <a:pt x="6604000" y="12700"/>
                  </a:cubicBezTo>
                  <a:cubicBezTo>
                    <a:pt x="6604000" y="19685"/>
                    <a:pt x="6598285" y="25400"/>
                    <a:pt x="6591300" y="25400"/>
                  </a:cubicBezTo>
                  <a:lnTo>
                    <a:pt x="6565900" y="25400"/>
                  </a:lnTo>
                  <a:cubicBezTo>
                    <a:pt x="6558915" y="25400"/>
                    <a:pt x="6553200" y="19685"/>
                    <a:pt x="6553200" y="12700"/>
                  </a:cubicBezTo>
                  <a:cubicBezTo>
                    <a:pt x="6553200" y="5715"/>
                    <a:pt x="6558915" y="0"/>
                    <a:pt x="6565900" y="0"/>
                  </a:cubicBezTo>
                  <a:close/>
                  <a:moveTo>
                    <a:pt x="6616700" y="0"/>
                  </a:moveTo>
                  <a:lnTo>
                    <a:pt x="6642100" y="0"/>
                  </a:lnTo>
                  <a:cubicBezTo>
                    <a:pt x="6649085" y="0"/>
                    <a:pt x="6654800" y="5715"/>
                    <a:pt x="6654800" y="12700"/>
                  </a:cubicBezTo>
                  <a:cubicBezTo>
                    <a:pt x="6654800" y="19685"/>
                    <a:pt x="6649085" y="25400"/>
                    <a:pt x="6642100" y="25400"/>
                  </a:cubicBezTo>
                  <a:lnTo>
                    <a:pt x="6616700" y="25400"/>
                  </a:lnTo>
                  <a:cubicBezTo>
                    <a:pt x="6609715" y="25400"/>
                    <a:pt x="6604000" y="19685"/>
                    <a:pt x="6604000" y="12700"/>
                  </a:cubicBezTo>
                  <a:cubicBezTo>
                    <a:pt x="6604000" y="5715"/>
                    <a:pt x="6609715" y="0"/>
                    <a:pt x="6616700" y="0"/>
                  </a:cubicBezTo>
                  <a:close/>
                  <a:moveTo>
                    <a:pt x="6667500" y="0"/>
                  </a:moveTo>
                  <a:lnTo>
                    <a:pt x="6692900" y="0"/>
                  </a:lnTo>
                  <a:cubicBezTo>
                    <a:pt x="6699885" y="0"/>
                    <a:pt x="6705600" y="5715"/>
                    <a:pt x="6705600" y="12700"/>
                  </a:cubicBezTo>
                  <a:cubicBezTo>
                    <a:pt x="6705600" y="19685"/>
                    <a:pt x="6699885" y="25400"/>
                    <a:pt x="6692900" y="25400"/>
                  </a:cubicBezTo>
                  <a:lnTo>
                    <a:pt x="6667500" y="25400"/>
                  </a:lnTo>
                  <a:cubicBezTo>
                    <a:pt x="6660515" y="25400"/>
                    <a:pt x="6654800" y="19685"/>
                    <a:pt x="6654800" y="12700"/>
                  </a:cubicBezTo>
                  <a:cubicBezTo>
                    <a:pt x="6654800" y="5715"/>
                    <a:pt x="6660515" y="0"/>
                    <a:pt x="6667500" y="0"/>
                  </a:cubicBezTo>
                  <a:close/>
                  <a:moveTo>
                    <a:pt x="6718300" y="0"/>
                  </a:moveTo>
                  <a:lnTo>
                    <a:pt x="6743700" y="0"/>
                  </a:lnTo>
                  <a:cubicBezTo>
                    <a:pt x="6750685" y="0"/>
                    <a:pt x="6756400" y="5715"/>
                    <a:pt x="6756400" y="12700"/>
                  </a:cubicBezTo>
                  <a:cubicBezTo>
                    <a:pt x="6756400" y="19685"/>
                    <a:pt x="6750685" y="25400"/>
                    <a:pt x="6743700" y="25400"/>
                  </a:cubicBezTo>
                  <a:lnTo>
                    <a:pt x="6718300" y="25400"/>
                  </a:lnTo>
                  <a:cubicBezTo>
                    <a:pt x="6711315" y="25400"/>
                    <a:pt x="6705600" y="19685"/>
                    <a:pt x="6705600" y="12700"/>
                  </a:cubicBezTo>
                  <a:cubicBezTo>
                    <a:pt x="6705600" y="5715"/>
                    <a:pt x="6711315" y="0"/>
                    <a:pt x="6718300" y="0"/>
                  </a:cubicBezTo>
                  <a:close/>
                  <a:moveTo>
                    <a:pt x="6769100" y="0"/>
                  </a:moveTo>
                  <a:lnTo>
                    <a:pt x="6794500" y="0"/>
                  </a:lnTo>
                  <a:cubicBezTo>
                    <a:pt x="6801485" y="0"/>
                    <a:pt x="6807200" y="5715"/>
                    <a:pt x="6807200" y="12700"/>
                  </a:cubicBezTo>
                  <a:cubicBezTo>
                    <a:pt x="6807200" y="19685"/>
                    <a:pt x="6801485" y="25400"/>
                    <a:pt x="6794500" y="25400"/>
                  </a:cubicBezTo>
                  <a:lnTo>
                    <a:pt x="6769100" y="25400"/>
                  </a:lnTo>
                  <a:cubicBezTo>
                    <a:pt x="6762115" y="25400"/>
                    <a:pt x="6756400" y="19685"/>
                    <a:pt x="6756400" y="12700"/>
                  </a:cubicBezTo>
                  <a:cubicBezTo>
                    <a:pt x="6756400" y="5715"/>
                    <a:pt x="6762115" y="0"/>
                    <a:pt x="6769100" y="0"/>
                  </a:cubicBezTo>
                  <a:close/>
                  <a:moveTo>
                    <a:pt x="6819900" y="0"/>
                  </a:moveTo>
                  <a:lnTo>
                    <a:pt x="6845300" y="0"/>
                  </a:lnTo>
                  <a:cubicBezTo>
                    <a:pt x="6852285" y="0"/>
                    <a:pt x="6858000" y="5715"/>
                    <a:pt x="6858000" y="12700"/>
                  </a:cubicBezTo>
                  <a:cubicBezTo>
                    <a:pt x="6858000" y="19685"/>
                    <a:pt x="6852285" y="25400"/>
                    <a:pt x="6845300" y="25400"/>
                  </a:cubicBezTo>
                  <a:lnTo>
                    <a:pt x="6819900" y="25400"/>
                  </a:lnTo>
                  <a:cubicBezTo>
                    <a:pt x="6812915" y="25400"/>
                    <a:pt x="6807200" y="19685"/>
                    <a:pt x="6807200" y="12700"/>
                  </a:cubicBezTo>
                  <a:cubicBezTo>
                    <a:pt x="6807200" y="5715"/>
                    <a:pt x="6812915" y="0"/>
                    <a:pt x="6819900" y="0"/>
                  </a:cubicBezTo>
                  <a:close/>
                  <a:moveTo>
                    <a:pt x="6870700" y="0"/>
                  </a:moveTo>
                  <a:lnTo>
                    <a:pt x="6896100" y="0"/>
                  </a:lnTo>
                  <a:cubicBezTo>
                    <a:pt x="6903085" y="0"/>
                    <a:pt x="6908800" y="5715"/>
                    <a:pt x="6908800" y="12700"/>
                  </a:cubicBezTo>
                  <a:cubicBezTo>
                    <a:pt x="6908800" y="19685"/>
                    <a:pt x="6903085" y="25400"/>
                    <a:pt x="6896100" y="25400"/>
                  </a:cubicBezTo>
                  <a:lnTo>
                    <a:pt x="6870700" y="25400"/>
                  </a:lnTo>
                  <a:cubicBezTo>
                    <a:pt x="6863715" y="25400"/>
                    <a:pt x="6858000" y="19685"/>
                    <a:pt x="6858000" y="12700"/>
                  </a:cubicBezTo>
                  <a:cubicBezTo>
                    <a:pt x="6858000" y="5715"/>
                    <a:pt x="6863715" y="0"/>
                    <a:pt x="6870700" y="0"/>
                  </a:cubicBezTo>
                  <a:close/>
                  <a:moveTo>
                    <a:pt x="6921500" y="0"/>
                  </a:moveTo>
                  <a:lnTo>
                    <a:pt x="6946900" y="0"/>
                  </a:lnTo>
                  <a:cubicBezTo>
                    <a:pt x="6953885" y="0"/>
                    <a:pt x="6959600" y="5715"/>
                    <a:pt x="6959600" y="12700"/>
                  </a:cubicBezTo>
                  <a:cubicBezTo>
                    <a:pt x="6959600" y="19685"/>
                    <a:pt x="6953885" y="25400"/>
                    <a:pt x="6946900" y="25400"/>
                  </a:cubicBezTo>
                  <a:lnTo>
                    <a:pt x="6921500" y="25400"/>
                  </a:lnTo>
                  <a:cubicBezTo>
                    <a:pt x="6914515" y="25400"/>
                    <a:pt x="6908800" y="19685"/>
                    <a:pt x="6908800" y="12700"/>
                  </a:cubicBezTo>
                  <a:cubicBezTo>
                    <a:pt x="6908800" y="5715"/>
                    <a:pt x="6914515" y="0"/>
                    <a:pt x="6921500" y="0"/>
                  </a:cubicBezTo>
                  <a:close/>
                  <a:moveTo>
                    <a:pt x="6972300" y="0"/>
                  </a:moveTo>
                  <a:lnTo>
                    <a:pt x="6997700" y="0"/>
                  </a:lnTo>
                  <a:cubicBezTo>
                    <a:pt x="7004685" y="0"/>
                    <a:pt x="7010400" y="5715"/>
                    <a:pt x="7010400" y="12700"/>
                  </a:cubicBezTo>
                  <a:cubicBezTo>
                    <a:pt x="7010400" y="19685"/>
                    <a:pt x="7004685" y="25400"/>
                    <a:pt x="6997700" y="25400"/>
                  </a:cubicBezTo>
                  <a:lnTo>
                    <a:pt x="6972300" y="25400"/>
                  </a:lnTo>
                  <a:cubicBezTo>
                    <a:pt x="6965315" y="25400"/>
                    <a:pt x="6959600" y="19685"/>
                    <a:pt x="6959600" y="12700"/>
                  </a:cubicBezTo>
                  <a:cubicBezTo>
                    <a:pt x="6959600" y="5715"/>
                    <a:pt x="6965315" y="0"/>
                    <a:pt x="6972300" y="0"/>
                  </a:cubicBezTo>
                  <a:close/>
                  <a:moveTo>
                    <a:pt x="7023100" y="0"/>
                  </a:moveTo>
                  <a:lnTo>
                    <a:pt x="7048500" y="0"/>
                  </a:lnTo>
                  <a:cubicBezTo>
                    <a:pt x="7055485" y="0"/>
                    <a:pt x="7061200" y="5715"/>
                    <a:pt x="7061200" y="12700"/>
                  </a:cubicBezTo>
                  <a:cubicBezTo>
                    <a:pt x="7061200" y="19685"/>
                    <a:pt x="7055485" y="25400"/>
                    <a:pt x="7048500" y="25400"/>
                  </a:cubicBezTo>
                  <a:lnTo>
                    <a:pt x="7023100" y="25400"/>
                  </a:lnTo>
                  <a:cubicBezTo>
                    <a:pt x="7016115" y="25400"/>
                    <a:pt x="7010400" y="19685"/>
                    <a:pt x="7010400" y="12700"/>
                  </a:cubicBezTo>
                  <a:cubicBezTo>
                    <a:pt x="7010400" y="5715"/>
                    <a:pt x="7016115" y="0"/>
                    <a:pt x="7023100" y="0"/>
                  </a:cubicBezTo>
                  <a:close/>
                  <a:moveTo>
                    <a:pt x="7073900" y="0"/>
                  </a:moveTo>
                  <a:lnTo>
                    <a:pt x="7099300" y="0"/>
                  </a:lnTo>
                  <a:cubicBezTo>
                    <a:pt x="7106285" y="0"/>
                    <a:pt x="7112000" y="5715"/>
                    <a:pt x="7112000" y="12700"/>
                  </a:cubicBezTo>
                  <a:cubicBezTo>
                    <a:pt x="7112000" y="19685"/>
                    <a:pt x="7106285" y="25400"/>
                    <a:pt x="7099300" y="25400"/>
                  </a:cubicBezTo>
                  <a:lnTo>
                    <a:pt x="7073900" y="25400"/>
                  </a:lnTo>
                  <a:cubicBezTo>
                    <a:pt x="7066915" y="25400"/>
                    <a:pt x="7061200" y="19685"/>
                    <a:pt x="7061200" y="12700"/>
                  </a:cubicBezTo>
                  <a:cubicBezTo>
                    <a:pt x="7061200" y="5715"/>
                    <a:pt x="7066915" y="0"/>
                    <a:pt x="7073900" y="0"/>
                  </a:cubicBezTo>
                  <a:close/>
                  <a:moveTo>
                    <a:pt x="7124700" y="0"/>
                  </a:moveTo>
                  <a:lnTo>
                    <a:pt x="7150100" y="0"/>
                  </a:lnTo>
                  <a:cubicBezTo>
                    <a:pt x="7157085" y="0"/>
                    <a:pt x="7162800" y="5715"/>
                    <a:pt x="7162800" y="12700"/>
                  </a:cubicBezTo>
                  <a:cubicBezTo>
                    <a:pt x="7162800" y="19685"/>
                    <a:pt x="7157085" y="25400"/>
                    <a:pt x="7150100" y="25400"/>
                  </a:cubicBezTo>
                  <a:lnTo>
                    <a:pt x="7124700" y="25400"/>
                  </a:lnTo>
                  <a:cubicBezTo>
                    <a:pt x="7117715" y="25400"/>
                    <a:pt x="7112000" y="19685"/>
                    <a:pt x="7112000" y="12700"/>
                  </a:cubicBezTo>
                  <a:cubicBezTo>
                    <a:pt x="7112000" y="5715"/>
                    <a:pt x="7117715" y="0"/>
                    <a:pt x="7124700" y="0"/>
                  </a:cubicBezTo>
                  <a:close/>
                  <a:moveTo>
                    <a:pt x="7175500" y="0"/>
                  </a:moveTo>
                  <a:lnTo>
                    <a:pt x="7200900" y="0"/>
                  </a:lnTo>
                  <a:cubicBezTo>
                    <a:pt x="7207885" y="0"/>
                    <a:pt x="7213600" y="5715"/>
                    <a:pt x="7213600" y="12700"/>
                  </a:cubicBezTo>
                  <a:cubicBezTo>
                    <a:pt x="7213600" y="19685"/>
                    <a:pt x="7207885" y="25400"/>
                    <a:pt x="7200900" y="25400"/>
                  </a:cubicBezTo>
                  <a:lnTo>
                    <a:pt x="7175500" y="25400"/>
                  </a:lnTo>
                  <a:cubicBezTo>
                    <a:pt x="7168515" y="25400"/>
                    <a:pt x="7162800" y="19685"/>
                    <a:pt x="7162800" y="12700"/>
                  </a:cubicBezTo>
                  <a:cubicBezTo>
                    <a:pt x="7162800" y="5715"/>
                    <a:pt x="7168515" y="0"/>
                    <a:pt x="7175500" y="0"/>
                  </a:cubicBezTo>
                  <a:close/>
                  <a:moveTo>
                    <a:pt x="7226300" y="0"/>
                  </a:moveTo>
                  <a:lnTo>
                    <a:pt x="7251700" y="0"/>
                  </a:lnTo>
                  <a:cubicBezTo>
                    <a:pt x="7258685" y="0"/>
                    <a:pt x="7264400" y="5715"/>
                    <a:pt x="7264400" y="12700"/>
                  </a:cubicBezTo>
                  <a:cubicBezTo>
                    <a:pt x="7264400" y="19685"/>
                    <a:pt x="7258685" y="25400"/>
                    <a:pt x="7251700" y="25400"/>
                  </a:cubicBezTo>
                  <a:lnTo>
                    <a:pt x="7226300" y="25400"/>
                  </a:lnTo>
                  <a:cubicBezTo>
                    <a:pt x="7219315" y="25400"/>
                    <a:pt x="7213600" y="19685"/>
                    <a:pt x="7213600" y="12700"/>
                  </a:cubicBezTo>
                  <a:cubicBezTo>
                    <a:pt x="7213600" y="5715"/>
                    <a:pt x="7219315" y="0"/>
                    <a:pt x="7226300" y="0"/>
                  </a:cubicBezTo>
                  <a:close/>
                  <a:moveTo>
                    <a:pt x="7277100" y="0"/>
                  </a:moveTo>
                  <a:lnTo>
                    <a:pt x="7302500" y="0"/>
                  </a:lnTo>
                  <a:cubicBezTo>
                    <a:pt x="7309485" y="0"/>
                    <a:pt x="7315200" y="5715"/>
                    <a:pt x="7315200" y="12700"/>
                  </a:cubicBezTo>
                  <a:cubicBezTo>
                    <a:pt x="7315200" y="19685"/>
                    <a:pt x="7309485" y="25400"/>
                    <a:pt x="7302500" y="25400"/>
                  </a:cubicBezTo>
                  <a:lnTo>
                    <a:pt x="7277100" y="25400"/>
                  </a:lnTo>
                  <a:cubicBezTo>
                    <a:pt x="7270115" y="25400"/>
                    <a:pt x="7264400" y="19685"/>
                    <a:pt x="7264400" y="12700"/>
                  </a:cubicBezTo>
                  <a:cubicBezTo>
                    <a:pt x="7264400" y="5715"/>
                    <a:pt x="7270115" y="0"/>
                    <a:pt x="7277100" y="0"/>
                  </a:cubicBezTo>
                  <a:close/>
                  <a:moveTo>
                    <a:pt x="7327900" y="0"/>
                  </a:moveTo>
                  <a:lnTo>
                    <a:pt x="7353300" y="0"/>
                  </a:lnTo>
                  <a:cubicBezTo>
                    <a:pt x="7360285" y="0"/>
                    <a:pt x="7366000" y="5715"/>
                    <a:pt x="7366000" y="12700"/>
                  </a:cubicBezTo>
                  <a:cubicBezTo>
                    <a:pt x="7366000" y="19685"/>
                    <a:pt x="7360285" y="25400"/>
                    <a:pt x="7353300" y="25400"/>
                  </a:cubicBezTo>
                  <a:lnTo>
                    <a:pt x="7327900" y="25400"/>
                  </a:lnTo>
                  <a:cubicBezTo>
                    <a:pt x="7320915" y="25400"/>
                    <a:pt x="7315200" y="19685"/>
                    <a:pt x="7315200" y="12700"/>
                  </a:cubicBezTo>
                  <a:cubicBezTo>
                    <a:pt x="7315200" y="5715"/>
                    <a:pt x="7320915" y="0"/>
                    <a:pt x="7327900" y="0"/>
                  </a:cubicBezTo>
                  <a:close/>
                  <a:moveTo>
                    <a:pt x="7378700" y="0"/>
                  </a:moveTo>
                  <a:lnTo>
                    <a:pt x="7404100" y="0"/>
                  </a:lnTo>
                  <a:cubicBezTo>
                    <a:pt x="7411085" y="0"/>
                    <a:pt x="7416800" y="5715"/>
                    <a:pt x="7416800" y="12700"/>
                  </a:cubicBezTo>
                  <a:cubicBezTo>
                    <a:pt x="7416800" y="19685"/>
                    <a:pt x="7411085" y="25400"/>
                    <a:pt x="7404100" y="25400"/>
                  </a:cubicBezTo>
                  <a:lnTo>
                    <a:pt x="7378700" y="25400"/>
                  </a:lnTo>
                  <a:cubicBezTo>
                    <a:pt x="7371715" y="25400"/>
                    <a:pt x="7366000" y="19685"/>
                    <a:pt x="7366000" y="12700"/>
                  </a:cubicBezTo>
                  <a:cubicBezTo>
                    <a:pt x="7366000" y="5715"/>
                    <a:pt x="7371715" y="0"/>
                    <a:pt x="7378700" y="0"/>
                  </a:cubicBezTo>
                  <a:close/>
                  <a:moveTo>
                    <a:pt x="7429500" y="0"/>
                  </a:moveTo>
                  <a:lnTo>
                    <a:pt x="7454900" y="0"/>
                  </a:lnTo>
                  <a:cubicBezTo>
                    <a:pt x="7461885" y="0"/>
                    <a:pt x="7467600" y="5715"/>
                    <a:pt x="7467600" y="12700"/>
                  </a:cubicBezTo>
                  <a:cubicBezTo>
                    <a:pt x="7467600" y="19685"/>
                    <a:pt x="7461885" y="25400"/>
                    <a:pt x="7454900" y="25400"/>
                  </a:cubicBezTo>
                  <a:lnTo>
                    <a:pt x="7429500" y="25400"/>
                  </a:lnTo>
                  <a:cubicBezTo>
                    <a:pt x="7422515" y="25400"/>
                    <a:pt x="7416800" y="19685"/>
                    <a:pt x="7416800" y="12700"/>
                  </a:cubicBezTo>
                  <a:cubicBezTo>
                    <a:pt x="7416800" y="5715"/>
                    <a:pt x="7422515" y="0"/>
                    <a:pt x="7429500" y="0"/>
                  </a:cubicBezTo>
                  <a:close/>
                  <a:moveTo>
                    <a:pt x="7480300" y="0"/>
                  </a:moveTo>
                  <a:lnTo>
                    <a:pt x="7505700" y="0"/>
                  </a:lnTo>
                  <a:cubicBezTo>
                    <a:pt x="7512685" y="0"/>
                    <a:pt x="7518400" y="5715"/>
                    <a:pt x="7518400" y="12700"/>
                  </a:cubicBezTo>
                  <a:cubicBezTo>
                    <a:pt x="7518400" y="19685"/>
                    <a:pt x="7512685" y="25400"/>
                    <a:pt x="7505700" y="25400"/>
                  </a:cubicBezTo>
                  <a:lnTo>
                    <a:pt x="7480300" y="25400"/>
                  </a:lnTo>
                  <a:cubicBezTo>
                    <a:pt x="7473315" y="25400"/>
                    <a:pt x="7467600" y="19685"/>
                    <a:pt x="7467600" y="12700"/>
                  </a:cubicBezTo>
                  <a:cubicBezTo>
                    <a:pt x="7467600" y="5715"/>
                    <a:pt x="7473315" y="0"/>
                    <a:pt x="7480300" y="0"/>
                  </a:cubicBezTo>
                  <a:close/>
                  <a:moveTo>
                    <a:pt x="7531100" y="0"/>
                  </a:moveTo>
                  <a:lnTo>
                    <a:pt x="7556500" y="0"/>
                  </a:lnTo>
                  <a:cubicBezTo>
                    <a:pt x="7563485" y="0"/>
                    <a:pt x="7569200" y="5715"/>
                    <a:pt x="7569200" y="12700"/>
                  </a:cubicBezTo>
                  <a:cubicBezTo>
                    <a:pt x="7569200" y="19685"/>
                    <a:pt x="7563485" y="25400"/>
                    <a:pt x="7556500" y="25400"/>
                  </a:cubicBezTo>
                  <a:lnTo>
                    <a:pt x="7531100" y="25400"/>
                  </a:lnTo>
                  <a:cubicBezTo>
                    <a:pt x="7524115" y="25400"/>
                    <a:pt x="7518400" y="19685"/>
                    <a:pt x="7518400" y="12700"/>
                  </a:cubicBezTo>
                  <a:cubicBezTo>
                    <a:pt x="7518400" y="5715"/>
                    <a:pt x="7524115" y="0"/>
                    <a:pt x="7531100" y="0"/>
                  </a:cubicBezTo>
                  <a:close/>
                  <a:moveTo>
                    <a:pt x="7581900" y="0"/>
                  </a:moveTo>
                  <a:lnTo>
                    <a:pt x="7607300" y="0"/>
                  </a:lnTo>
                  <a:cubicBezTo>
                    <a:pt x="7614285" y="0"/>
                    <a:pt x="7620000" y="5715"/>
                    <a:pt x="7620000" y="12700"/>
                  </a:cubicBezTo>
                  <a:cubicBezTo>
                    <a:pt x="7620000" y="19685"/>
                    <a:pt x="7614285" y="25400"/>
                    <a:pt x="7607300" y="25400"/>
                  </a:cubicBezTo>
                  <a:lnTo>
                    <a:pt x="7581900" y="25400"/>
                  </a:lnTo>
                  <a:cubicBezTo>
                    <a:pt x="7574915" y="25400"/>
                    <a:pt x="7569200" y="19685"/>
                    <a:pt x="7569200" y="12700"/>
                  </a:cubicBezTo>
                  <a:cubicBezTo>
                    <a:pt x="7569200" y="5715"/>
                    <a:pt x="7574915" y="0"/>
                    <a:pt x="7581900" y="0"/>
                  </a:cubicBezTo>
                  <a:close/>
                  <a:moveTo>
                    <a:pt x="7632700" y="0"/>
                  </a:moveTo>
                  <a:lnTo>
                    <a:pt x="7658100" y="0"/>
                  </a:lnTo>
                  <a:cubicBezTo>
                    <a:pt x="7665085" y="0"/>
                    <a:pt x="7670800" y="5715"/>
                    <a:pt x="7670800" y="12700"/>
                  </a:cubicBezTo>
                  <a:cubicBezTo>
                    <a:pt x="7670800" y="19685"/>
                    <a:pt x="7665085" y="25400"/>
                    <a:pt x="7658100" y="25400"/>
                  </a:cubicBezTo>
                  <a:lnTo>
                    <a:pt x="7632700" y="25400"/>
                  </a:lnTo>
                  <a:cubicBezTo>
                    <a:pt x="7625715" y="25400"/>
                    <a:pt x="7620000" y="19685"/>
                    <a:pt x="7620000" y="12700"/>
                  </a:cubicBezTo>
                  <a:cubicBezTo>
                    <a:pt x="7620000" y="5715"/>
                    <a:pt x="7625715" y="0"/>
                    <a:pt x="7632700" y="0"/>
                  </a:cubicBezTo>
                  <a:close/>
                  <a:moveTo>
                    <a:pt x="7683500" y="0"/>
                  </a:moveTo>
                  <a:lnTo>
                    <a:pt x="7708900" y="0"/>
                  </a:lnTo>
                  <a:cubicBezTo>
                    <a:pt x="7715885" y="0"/>
                    <a:pt x="7721600" y="5715"/>
                    <a:pt x="7721600" y="12700"/>
                  </a:cubicBezTo>
                  <a:cubicBezTo>
                    <a:pt x="7721600" y="19685"/>
                    <a:pt x="7715885" y="25400"/>
                    <a:pt x="7708900" y="25400"/>
                  </a:cubicBezTo>
                  <a:lnTo>
                    <a:pt x="7683500" y="25400"/>
                  </a:lnTo>
                  <a:cubicBezTo>
                    <a:pt x="7676515" y="25400"/>
                    <a:pt x="7670800" y="19685"/>
                    <a:pt x="7670800" y="12700"/>
                  </a:cubicBezTo>
                  <a:cubicBezTo>
                    <a:pt x="7670800" y="5715"/>
                    <a:pt x="7676515" y="0"/>
                    <a:pt x="7683500" y="0"/>
                  </a:cubicBezTo>
                  <a:close/>
                  <a:moveTo>
                    <a:pt x="7734300" y="0"/>
                  </a:moveTo>
                  <a:lnTo>
                    <a:pt x="7759700" y="0"/>
                  </a:lnTo>
                  <a:cubicBezTo>
                    <a:pt x="7766685" y="0"/>
                    <a:pt x="7772400" y="5715"/>
                    <a:pt x="7772400" y="12700"/>
                  </a:cubicBezTo>
                  <a:cubicBezTo>
                    <a:pt x="7772400" y="19685"/>
                    <a:pt x="7766685" y="25400"/>
                    <a:pt x="7759700" y="25400"/>
                  </a:cubicBezTo>
                  <a:lnTo>
                    <a:pt x="7734300" y="25400"/>
                  </a:lnTo>
                  <a:cubicBezTo>
                    <a:pt x="7727315" y="25400"/>
                    <a:pt x="7721600" y="19685"/>
                    <a:pt x="7721600" y="12700"/>
                  </a:cubicBezTo>
                  <a:cubicBezTo>
                    <a:pt x="7721600" y="5715"/>
                    <a:pt x="7727315" y="0"/>
                    <a:pt x="7734300" y="0"/>
                  </a:cubicBezTo>
                  <a:close/>
                  <a:moveTo>
                    <a:pt x="7785100" y="0"/>
                  </a:moveTo>
                  <a:lnTo>
                    <a:pt x="7810500" y="0"/>
                  </a:lnTo>
                  <a:cubicBezTo>
                    <a:pt x="7817485" y="0"/>
                    <a:pt x="7823200" y="5715"/>
                    <a:pt x="7823200" y="12700"/>
                  </a:cubicBezTo>
                  <a:cubicBezTo>
                    <a:pt x="7823200" y="19685"/>
                    <a:pt x="7817485" y="25400"/>
                    <a:pt x="7810500" y="25400"/>
                  </a:cubicBezTo>
                  <a:lnTo>
                    <a:pt x="7785100" y="25400"/>
                  </a:lnTo>
                  <a:cubicBezTo>
                    <a:pt x="7778115" y="25400"/>
                    <a:pt x="7772400" y="19685"/>
                    <a:pt x="7772400" y="12700"/>
                  </a:cubicBezTo>
                  <a:cubicBezTo>
                    <a:pt x="7772400" y="5715"/>
                    <a:pt x="7778115" y="0"/>
                    <a:pt x="7785100" y="0"/>
                  </a:cubicBezTo>
                  <a:close/>
                  <a:moveTo>
                    <a:pt x="7835900" y="0"/>
                  </a:moveTo>
                  <a:lnTo>
                    <a:pt x="7861300" y="0"/>
                  </a:lnTo>
                  <a:cubicBezTo>
                    <a:pt x="7868285" y="0"/>
                    <a:pt x="7874000" y="5715"/>
                    <a:pt x="7874000" y="12700"/>
                  </a:cubicBezTo>
                  <a:cubicBezTo>
                    <a:pt x="7874000" y="19685"/>
                    <a:pt x="7868285" y="25400"/>
                    <a:pt x="7861300" y="25400"/>
                  </a:cubicBezTo>
                  <a:lnTo>
                    <a:pt x="7835900" y="25400"/>
                  </a:lnTo>
                  <a:cubicBezTo>
                    <a:pt x="7828915" y="25400"/>
                    <a:pt x="7823200" y="19685"/>
                    <a:pt x="7823200" y="12700"/>
                  </a:cubicBezTo>
                  <a:cubicBezTo>
                    <a:pt x="7823200" y="5715"/>
                    <a:pt x="7828915" y="0"/>
                    <a:pt x="7835900" y="0"/>
                  </a:cubicBezTo>
                  <a:close/>
                  <a:moveTo>
                    <a:pt x="7886700" y="0"/>
                  </a:moveTo>
                  <a:lnTo>
                    <a:pt x="7912100" y="0"/>
                  </a:lnTo>
                  <a:cubicBezTo>
                    <a:pt x="7919085" y="0"/>
                    <a:pt x="7924800" y="5715"/>
                    <a:pt x="7924800" y="12700"/>
                  </a:cubicBezTo>
                  <a:cubicBezTo>
                    <a:pt x="7924800" y="19685"/>
                    <a:pt x="7919085" y="25400"/>
                    <a:pt x="7912100" y="25400"/>
                  </a:cubicBezTo>
                  <a:lnTo>
                    <a:pt x="7886700" y="25400"/>
                  </a:lnTo>
                  <a:cubicBezTo>
                    <a:pt x="7879715" y="25400"/>
                    <a:pt x="7874000" y="19685"/>
                    <a:pt x="7874000" y="12700"/>
                  </a:cubicBezTo>
                  <a:cubicBezTo>
                    <a:pt x="7874000" y="5715"/>
                    <a:pt x="7879715" y="0"/>
                    <a:pt x="7886700" y="0"/>
                  </a:cubicBezTo>
                  <a:close/>
                  <a:moveTo>
                    <a:pt x="7937500" y="0"/>
                  </a:moveTo>
                  <a:lnTo>
                    <a:pt x="7962900" y="0"/>
                  </a:lnTo>
                  <a:cubicBezTo>
                    <a:pt x="7969885" y="0"/>
                    <a:pt x="7975600" y="5715"/>
                    <a:pt x="7975600" y="12700"/>
                  </a:cubicBezTo>
                  <a:cubicBezTo>
                    <a:pt x="7975600" y="19685"/>
                    <a:pt x="7969885" y="25400"/>
                    <a:pt x="7962900" y="25400"/>
                  </a:cubicBezTo>
                  <a:lnTo>
                    <a:pt x="7937500" y="25400"/>
                  </a:lnTo>
                  <a:cubicBezTo>
                    <a:pt x="7930515" y="25400"/>
                    <a:pt x="7924800" y="19685"/>
                    <a:pt x="7924800" y="12700"/>
                  </a:cubicBezTo>
                  <a:cubicBezTo>
                    <a:pt x="7924800" y="5715"/>
                    <a:pt x="7930515" y="0"/>
                    <a:pt x="7937500" y="0"/>
                  </a:cubicBezTo>
                  <a:close/>
                  <a:moveTo>
                    <a:pt x="7988300" y="0"/>
                  </a:moveTo>
                  <a:lnTo>
                    <a:pt x="8013700" y="0"/>
                  </a:lnTo>
                  <a:cubicBezTo>
                    <a:pt x="8020685" y="0"/>
                    <a:pt x="8026400" y="5715"/>
                    <a:pt x="8026400" y="12700"/>
                  </a:cubicBezTo>
                  <a:cubicBezTo>
                    <a:pt x="8026400" y="19685"/>
                    <a:pt x="8020685" y="25400"/>
                    <a:pt x="8013700" y="25400"/>
                  </a:cubicBezTo>
                  <a:lnTo>
                    <a:pt x="7988300" y="25400"/>
                  </a:lnTo>
                  <a:cubicBezTo>
                    <a:pt x="7981315" y="25400"/>
                    <a:pt x="7975600" y="19685"/>
                    <a:pt x="7975600" y="12700"/>
                  </a:cubicBezTo>
                  <a:cubicBezTo>
                    <a:pt x="7975600" y="5715"/>
                    <a:pt x="7981315" y="0"/>
                    <a:pt x="7988300" y="0"/>
                  </a:cubicBezTo>
                  <a:close/>
                  <a:moveTo>
                    <a:pt x="8039100" y="0"/>
                  </a:moveTo>
                  <a:lnTo>
                    <a:pt x="8064500" y="0"/>
                  </a:lnTo>
                  <a:cubicBezTo>
                    <a:pt x="8071485" y="0"/>
                    <a:pt x="8077200" y="5715"/>
                    <a:pt x="8077200" y="12700"/>
                  </a:cubicBezTo>
                  <a:cubicBezTo>
                    <a:pt x="8077200" y="19685"/>
                    <a:pt x="8071485" y="25400"/>
                    <a:pt x="8064500" y="25400"/>
                  </a:cubicBezTo>
                  <a:lnTo>
                    <a:pt x="8039100" y="25400"/>
                  </a:lnTo>
                  <a:cubicBezTo>
                    <a:pt x="8032115" y="25400"/>
                    <a:pt x="8026400" y="19685"/>
                    <a:pt x="8026400" y="12700"/>
                  </a:cubicBezTo>
                  <a:cubicBezTo>
                    <a:pt x="8026400" y="5715"/>
                    <a:pt x="8032115" y="0"/>
                    <a:pt x="8039100" y="0"/>
                  </a:cubicBezTo>
                  <a:close/>
                  <a:moveTo>
                    <a:pt x="8089900" y="0"/>
                  </a:moveTo>
                  <a:lnTo>
                    <a:pt x="8115300" y="0"/>
                  </a:lnTo>
                  <a:cubicBezTo>
                    <a:pt x="8122285" y="0"/>
                    <a:pt x="8128000" y="5715"/>
                    <a:pt x="8128000" y="12700"/>
                  </a:cubicBezTo>
                  <a:cubicBezTo>
                    <a:pt x="8128000" y="19685"/>
                    <a:pt x="8122285" y="25400"/>
                    <a:pt x="8115300" y="25400"/>
                  </a:cubicBezTo>
                  <a:lnTo>
                    <a:pt x="8089900" y="25400"/>
                  </a:lnTo>
                  <a:cubicBezTo>
                    <a:pt x="8082915" y="25400"/>
                    <a:pt x="8077200" y="19685"/>
                    <a:pt x="8077200" y="12700"/>
                  </a:cubicBezTo>
                  <a:cubicBezTo>
                    <a:pt x="8077200" y="5715"/>
                    <a:pt x="8082915" y="0"/>
                    <a:pt x="8089900" y="0"/>
                  </a:cubicBezTo>
                  <a:close/>
                  <a:moveTo>
                    <a:pt x="8140700" y="0"/>
                  </a:moveTo>
                  <a:lnTo>
                    <a:pt x="8166100" y="0"/>
                  </a:lnTo>
                  <a:cubicBezTo>
                    <a:pt x="8173085" y="0"/>
                    <a:pt x="8178800" y="5715"/>
                    <a:pt x="8178800" y="12700"/>
                  </a:cubicBezTo>
                  <a:cubicBezTo>
                    <a:pt x="8178800" y="19685"/>
                    <a:pt x="8173085" y="25400"/>
                    <a:pt x="8166100" y="25400"/>
                  </a:cubicBezTo>
                  <a:lnTo>
                    <a:pt x="8140700" y="25400"/>
                  </a:lnTo>
                  <a:cubicBezTo>
                    <a:pt x="8133715" y="25400"/>
                    <a:pt x="8128000" y="19685"/>
                    <a:pt x="8128000" y="12700"/>
                  </a:cubicBezTo>
                  <a:cubicBezTo>
                    <a:pt x="8128000" y="5715"/>
                    <a:pt x="8133715" y="0"/>
                    <a:pt x="8140700" y="0"/>
                  </a:cubicBezTo>
                  <a:close/>
                  <a:moveTo>
                    <a:pt x="8191500" y="0"/>
                  </a:moveTo>
                  <a:lnTo>
                    <a:pt x="8216900" y="0"/>
                  </a:lnTo>
                  <a:cubicBezTo>
                    <a:pt x="8223885" y="0"/>
                    <a:pt x="8229600" y="5715"/>
                    <a:pt x="8229600" y="12700"/>
                  </a:cubicBezTo>
                  <a:cubicBezTo>
                    <a:pt x="8229600" y="19685"/>
                    <a:pt x="8223885" y="25400"/>
                    <a:pt x="8216900" y="25400"/>
                  </a:cubicBezTo>
                  <a:lnTo>
                    <a:pt x="8191500" y="25400"/>
                  </a:lnTo>
                  <a:cubicBezTo>
                    <a:pt x="8184515" y="25400"/>
                    <a:pt x="8178800" y="19685"/>
                    <a:pt x="8178800" y="12700"/>
                  </a:cubicBezTo>
                  <a:cubicBezTo>
                    <a:pt x="8178800" y="5715"/>
                    <a:pt x="8184515" y="0"/>
                    <a:pt x="8191500" y="0"/>
                  </a:cubicBezTo>
                  <a:close/>
                  <a:moveTo>
                    <a:pt x="8242300" y="0"/>
                  </a:moveTo>
                  <a:lnTo>
                    <a:pt x="8267700" y="0"/>
                  </a:lnTo>
                  <a:cubicBezTo>
                    <a:pt x="8274685" y="0"/>
                    <a:pt x="8280400" y="5715"/>
                    <a:pt x="8280400" y="12700"/>
                  </a:cubicBezTo>
                  <a:cubicBezTo>
                    <a:pt x="8280400" y="19685"/>
                    <a:pt x="8274685" y="25400"/>
                    <a:pt x="8267700" y="25400"/>
                  </a:cubicBezTo>
                  <a:lnTo>
                    <a:pt x="8242300" y="25400"/>
                  </a:lnTo>
                  <a:cubicBezTo>
                    <a:pt x="8235315" y="25400"/>
                    <a:pt x="8229600" y="19685"/>
                    <a:pt x="8229600" y="12700"/>
                  </a:cubicBezTo>
                  <a:cubicBezTo>
                    <a:pt x="8229600" y="5715"/>
                    <a:pt x="8235315" y="0"/>
                    <a:pt x="8242300" y="0"/>
                  </a:cubicBezTo>
                  <a:close/>
                  <a:moveTo>
                    <a:pt x="8293100" y="0"/>
                  </a:moveTo>
                  <a:lnTo>
                    <a:pt x="8318500" y="0"/>
                  </a:lnTo>
                  <a:cubicBezTo>
                    <a:pt x="8325485" y="0"/>
                    <a:pt x="8331200" y="5715"/>
                    <a:pt x="8331200" y="12700"/>
                  </a:cubicBezTo>
                  <a:cubicBezTo>
                    <a:pt x="8331200" y="19685"/>
                    <a:pt x="8325485" y="25400"/>
                    <a:pt x="8318500" y="25400"/>
                  </a:cubicBezTo>
                  <a:lnTo>
                    <a:pt x="8293100" y="25400"/>
                  </a:lnTo>
                  <a:cubicBezTo>
                    <a:pt x="8286115" y="25400"/>
                    <a:pt x="8280400" y="19685"/>
                    <a:pt x="8280400" y="12700"/>
                  </a:cubicBezTo>
                  <a:cubicBezTo>
                    <a:pt x="8280400" y="5715"/>
                    <a:pt x="8286115" y="0"/>
                    <a:pt x="8293100" y="0"/>
                  </a:cubicBezTo>
                  <a:close/>
                  <a:moveTo>
                    <a:pt x="8343900" y="0"/>
                  </a:moveTo>
                  <a:lnTo>
                    <a:pt x="8369300" y="0"/>
                  </a:lnTo>
                  <a:cubicBezTo>
                    <a:pt x="8376285" y="0"/>
                    <a:pt x="8382000" y="5715"/>
                    <a:pt x="8382000" y="12700"/>
                  </a:cubicBezTo>
                  <a:cubicBezTo>
                    <a:pt x="8382000" y="19685"/>
                    <a:pt x="8376285" y="25400"/>
                    <a:pt x="8369300" y="25400"/>
                  </a:cubicBezTo>
                  <a:lnTo>
                    <a:pt x="8343900" y="25400"/>
                  </a:lnTo>
                  <a:cubicBezTo>
                    <a:pt x="8336915" y="25400"/>
                    <a:pt x="8331200" y="19685"/>
                    <a:pt x="8331200" y="12700"/>
                  </a:cubicBezTo>
                  <a:cubicBezTo>
                    <a:pt x="8331200" y="5715"/>
                    <a:pt x="8336915" y="0"/>
                    <a:pt x="8343900" y="0"/>
                  </a:cubicBezTo>
                  <a:close/>
                  <a:moveTo>
                    <a:pt x="8394700" y="0"/>
                  </a:moveTo>
                  <a:lnTo>
                    <a:pt x="8420100" y="0"/>
                  </a:lnTo>
                  <a:cubicBezTo>
                    <a:pt x="8427085" y="0"/>
                    <a:pt x="8432800" y="5715"/>
                    <a:pt x="8432800" y="12700"/>
                  </a:cubicBezTo>
                  <a:cubicBezTo>
                    <a:pt x="8432800" y="19685"/>
                    <a:pt x="8427085" y="25400"/>
                    <a:pt x="8420100" y="25400"/>
                  </a:cubicBezTo>
                  <a:lnTo>
                    <a:pt x="8394700" y="25400"/>
                  </a:lnTo>
                  <a:cubicBezTo>
                    <a:pt x="8387715" y="25400"/>
                    <a:pt x="8382000" y="19685"/>
                    <a:pt x="8382000" y="12700"/>
                  </a:cubicBezTo>
                  <a:cubicBezTo>
                    <a:pt x="8382000" y="5715"/>
                    <a:pt x="8387715" y="0"/>
                    <a:pt x="8394700" y="0"/>
                  </a:cubicBezTo>
                  <a:close/>
                  <a:moveTo>
                    <a:pt x="8445500" y="0"/>
                  </a:moveTo>
                  <a:lnTo>
                    <a:pt x="8470900" y="0"/>
                  </a:lnTo>
                  <a:cubicBezTo>
                    <a:pt x="8477885" y="0"/>
                    <a:pt x="8483600" y="5715"/>
                    <a:pt x="8483600" y="12700"/>
                  </a:cubicBezTo>
                  <a:cubicBezTo>
                    <a:pt x="8483600" y="19685"/>
                    <a:pt x="8477885" y="25400"/>
                    <a:pt x="8470900" y="25400"/>
                  </a:cubicBezTo>
                  <a:lnTo>
                    <a:pt x="8445500" y="25400"/>
                  </a:lnTo>
                  <a:cubicBezTo>
                    <a:pt x="8438515" y="25400"/>
                    <a:pt x="8432800" y="19685"/>
                    <a:pt x="8432800" y="12700"/>
                  </a:cubicBezTo>
                  <a:cubicBezTo>
                    <a:pt x="8432800" y="5715"/>
                    <a:pt x="8438515" y="0"/>
                    <a:pt x="8445500" y="0"/>
                  </a:cubicBezTo>
                  <a:close/>
                  <a:moveTo>
                    <a:pt x="8496300" y="0"/>
                  </a:moveTo>
                  <a:lnTo>
                    <a:pt x="8521700" y="0"/>
                  </a:lnTo>
                  <a:cubicBezTo>
                    <a:pt x="8528685" y="0"/>
                    <a:pt x="8534400" y="5715"/>
                    <a:pt x="8534400" y="12700"/>
                  </a:cubicBezTo>
                  <a:cubicBezTo>
                    <a:pt x="8534400" y="19685"/>
                    <a:pt x="8528685" y="25400"/>
                    <a:pt x="8521700" y="25400"/>
                  </a:cubicBezTo>
                  <a:lnTo>
                    <a:pt x="8496300" y="25400"/>
                  </a:lnTo>
                  <a:cubicBezTo>
                    <a:pt x="8489315" y="25400"/>
                    <a:pt x="8483600" y="19685"/>
                    <a:pt x="8483600" y="12700"/>
                  </a:cubicBezTo>
                  <a:cubicBezTo>
                    <a:pt x="8483600" y="5715"/>
                    <a:pt x="8489315" y="0"/>
                    <a:pt x="8496300" y="0"/>
                  </a:cubicBezTo>
                  <a:close/>
                  <a:moveTo>
                    <a:pt x="8547100" y="0"/>
                  </a:moveTo>
                  <a:lnTo>
                    <a:pt x="8572500" y="0"/>
                  </a:lnTo>
                  <a:cubicBezTo>
                    <a:pt x="8579485" y="0"/>
                    <a:pt x="8585200" y="5715"/>
                    <a:pt x="8585200" y="12700"/>
                  </a:cubicBezTo>
                  <a:cubicBezTo>
                    <a:pt x="8585200" y="19685"/>
                    <a:pt x="8579485" y="25400"/>
                    <a:pt x="8572500" y="25400"/>
                  </a:cubicBezTo>
                  <a:lnTo>
                    <a:pt x="8547100" y="25400"/>
                  </a:lnTo>
                  <a:cubicBezTo>
                    <a:pt x="8540115" y="25400"/>
                    <a:pt x="8534400" y="19685"/>
                    <a:pt x="8534400" y="12700"/>
                  </a:cubicBezTo>
                  <a:cubicBezTo>
                    <a:pt x="8534400" y="5715"/>
                    <a:pt x="8540115" y="0"/>
                    <a:pt x="8547100" y="0"/>
                  </a:cubicBezTo>
                  <a:close/>
                  <a:moveTo>
                    <a:pt x="8597900" y="0"/>
                  </a:moveTo>
                  <a:lnTo>
                    <a:pt x="8623300" y="0"/>
                  </a:lnTo>
                  <a:cubicBezTo>
                    <a:pt x="8630285" y="0"/>
                    <a:pt x="8636000" y="5715"/>
                    <a:pt x="8636000" y="12700"/>
                  </a:cubicBezTo>
                  <a:cubicBezTo>
                    <a:pt x="8636000" y="19685"/>
                    <a:pt x="8630285" y="25400"/>
                    <a:pt x="8623300" y="25400"/>
                  </a:cubicBezTo>
                  <a:lnTo>
                    <a:pt x="8597900" y="25400"/>
                  </a:lnTo>
                  <a:cubicBezTo>
                    <a:pt x="8590915" y="25400"/>
                    <a:pt x="8585200" y="19685"/>
                    <a:pt x="8585200" y="12700"/>
                  </a:cubicBezTo>
                  <a:cubicBezTo>
                    <a:pt x="8585200" y="5715"/>
                    <a:pt x="8590915" y="0"/>
                    <a:pt x="8597900" y="0"/>
                  </a:cubicBezTo>
                  <a:close/>
                  <a:moveTo>
                    <a:pt x="8648700" y="0"/>
                  </a:moveTo>
                  <a:lnTo>
                    <a:pt x="8674100" y="0"/>
                  </a:lnTo>
                  <a:cubicBezTo>
                    <a:pt x="8681085" y="0"/>
                    <a:pt x="8686800" y="5715"/>
                    <a:pt x="8686800" y="12700"/>
                  </a:cubicBezTo>
                  <a:cubicBezTo>
                    <a:pt x="8686800" y="19685"/>
                    <a:pt x="8681085" y="25400"/>
                    <a:pt x="8674100" y="25400"/>
                  </a:cubicBezTo>
                  <a:lnTo>
                    <a:pt x="8648700" y="25400"/>
                  </a:lnTo>
                  <a:cubicBezTo>
                    <a:pt x="8641715" y="25400"/>
                    <a:pt x="8636000" y="19685"/>
                    <a:pt x="8636000" y="12700"/>
                  </a:cubicBezTo>
                  <a:cubicBezTo>
                    <a:pt x="8636000" y="5715"/>
                    <a:pt x="8641715" y="0"/>
                    <a:pt x="8648700" y="0"/>
                  </a:cubicBezTo>
                  <a:close/>
                  <a:moveTo>
                    <a:pt x="8699500" y="0"/>
                  </a:moveTo>
                  <a:lnTo>
                    <a:pt x="8724900" y="0"/>
                  </a:lnTo>
                  <a:cubicBezTo>
                    <a:pt x="8731885" y="0"/>
                    <a:pt x="8737600" y="5715"/>
                    <a:pt x="8737600" y="12700"/>
                  </a:cubicBezTo>
                  <a:cubicBezTo>
                    <a:pt x="8737600" y="19685"/>
                    <a:pt x="8731885" y="25400"/>
                    <a:pt x="8724900" y="25400"/>
                  </a:cubicBezTo>
                  <a:lnTo>
                    <a:pt x="8699500" y="25400"/>
                  </a:lnTo>
                  <a:cubicBezTo>
                    <a:pt x="8692515" y="25400"/>
                    <a:pt x="8686800" y="19685"/>
                    <a:pt x="8686800" y="12700"/>
                  </a:cubicBezTo>
                  <a:cubicBezTo>
                    <a:pt x="8686800" y="5715"/>
                    <a:pt x="8692515" y="0"/>
                    <a:pt x="8699500" y="0"/>
                  </a:cubicBezTo>
                  <a:close/>
                  <a:moveTo>
                    <a:pt x="8750300" y="0"/>
                  </a:moveTo>
                  <a:lnTo>
                    <a:pt x="8775700" y="0"/>
                  </a:lnTo>
                  <a:cubicBezTo>
                    <a:pt x="8782685" y="0"/>
                    <a:pt x="8788400" y="5715"/>
                    <a:pt x="8788400" y="12700"/>
                  </a:cubicBezTo>
                  <a:cubicBezTo>
                    <a:pt x="8788400" y="19685"/>
                    <a:pt x="8782685" y="25400"/>
                    <a:pt x="8775700" y="25400"/>
                  </a:cubicBezTo>
                  <a:lnTo>
                    <a:pt x="8750300" y="25400"/>
                  </a:lnTo>
                  <a:cubicBezTo>
                    <a:pt x="8743315" y="25400"/>
                    <a:pt x="8737600" y="19685"/>
                    <a:pt x="8737600" y="12700"/>
                  </a:cubicBezTo>
                  <a:cubicBezTo>
                    <a:pt x="8737600" y="5715"/>
                    <a:pt x="8743315" y="0"/>
                    <a:pt x="8750300" y="0"/>
                  </a:cubicBezTo>
                  <a:close/>
                  <a:moveTo>
                    <a:pt x="8801100" y="0"/>
                  </a:moveTo>
                  <a:lnTo>
                    <a:pt x="8826500" y="0"/>
                  </a:lnTo>
                  <a:cubicBezTo>
                    <a:pt x="8833485" y="0"/>
                    <a:pt x="8839200" y="5715"/>
                    <a:pt x="8839200" y="12700"/>
                  </a:cubicBezTo>
                  <a:cubicBezTo>
                    <a:pt x="8839200" y="19685"/>
                    <a:pt x="8833485" y="25400"/>
                    <a:pt x="8826500" y="25400"/>
                  </a:cubicBezTo>
                  <a:lnTo>
                    <a:pt x="8801100" y="25400"/>
                  </a:lnTo>
                  <a:cubicBezTo>
                    <a:pt x="8794115" y="25400"/>
                    <a:pt x="8788400" y="19685"/>
                    <a:pt x="8788400" y="12700"/>
                  </a:cubicBezTo>
                  <a:cubicBezTo>
                    <a:pt x="8788400" y="5715"/>
                    <a:pt x="8794115" y="0"/>
                    <a:pt x="8801100" y="0"/>
                  </a:cubicBezTo>
                  <a:close/>
                  <a:moveTo>
                    <a:pt x="8851900" y="0"/>
                  </a:moveTo>
                  <a:lnTo>
                    <a:pt x="8877300" y="0"/>
                  </a:lnTo>
                  <a:cubicBezTo>
                    <a:pt x="8884285" y="0"/>
                    <a:pt x="8890000" y="5715"/>
                    <a:pt x="8890000" y="12700"/>
                  </a:cubicBezTo>
                  <a:cubicBezTo>
                    <a:pt x="8890000" y="19685"/>
                    <a:pt x="8884285" y="25400"/>
                    <a:pt x="8877300" y="25400"/>
                  </a:cubicBezTo>
                  <a:lnTo>
                    <a:pt x="8851900" y="25400"/>
                  </a:lnTo>
                  <a:cubicBezTo>
                    <a:pt x="8844915" y="25400"/>
                    <a:pt x="8839200" y="19685"/>
                    <a:pt x="8839200" y="12700"/>
                  </a:cubicBezTo>
                  <a:cubicBezTo>
                    <a:pt x="8839200" y="5715"/>
                    <a:pt x="8844915" y="0"/>
                    <a:pt x="8851900" y="0"/>
                  </a:cubicBezTo>
                  <a:close/>
                  <a:moveTo>
                    <a:pt x="8902700" y="0"/>
                  </a:moveTo>
                  <a:lnTo>
                    <a:pt x="8928100" y="0"/>
                  </a:lnTo>
                  <a:cubicBezTo>
                    <a:pt x="8935085" y="0"/>
                    <a:pt x="8940800" y="5715"/>
                    <a:pt x="8940800" y="12700"/>
                  </a:cubicBezTo>
                  <a:cubicBezTo>
                    <a:pt x="8940800" y="19685"/>
                    <a:pt x="8935085" y="25400"/>
                    <a:pt x="8928100" y="25400"/>
                  </a:cubicBezTo>
                  <a:lnTo>
                    <a:pt x="8902700" y="25400"/>
                  </a:lnTo>
                  <a:cubicBezTo>
                    <a:pt x="8895715" y="25400"/>
                    <a:pt x="8890000" y="19685"/>
                    <a:pt x="8890000" y="12700"/>
                  </a:cubicBezTo>
                  <a:cubicBezTo>
                    <a:pt x="8890000" y="5715"/>
                    <a:pt x="8895715" y="0"/>
                    <a:pt x="8902700" y="0"/>
                  </a:cubicBezTo>
                  <a:close/>
                  <a:moveTo>
                    <a:pt x="8953500" y="0"/>
                  </a:moveTo>
                  <a:lnTo>
                    <a:pt x="8978900" y="0"/>
                  </a:lnTo>
                  <a:cubicBezTo>
                    <a:pt x="8985885" y="0"/>
                    <a:pt x="8991600" y="5715"/>
                    <a:pt x="8991600" y="12700"/>
                  </a:cubicBezTo>
                  <a:cubicBezTo>
                    <a:pt x="8991600" y="19685"/>
                    <a:pt x="8985885" y="25400"/>
                    <a:pt x="8978900" y="25400"/>
                  </a:cubicBezTo>
                  <a:lnTo>
                    <a:pt x="8953500" y="25400"/>
                  </a:lnTo>
                  <a:cubicBezTo>
                    <a:pt x="8946515" y="25400"/>
                    <a:pt x="8940800" y="19685"/>
                    <a:pt x="8940800" y="12700"/>
                  </a:cubicBezTo>
                  <a:cubicBezTo>
                    <a:pt x="8940800" y="5715"/>
                    <a:pt x="8946515" y="0"/>
                    <a:pt x="8953500" y="0"/>
                  </a:cubicBezTo>
                  <a:close/>
                  <a:moveTo>
                    <a:pt x="9004300" y="0"/>
                  </a:moveTo>
                  <a:lnTo>
                    <a:pt x="9029700" y="0"/>
                  </a:lnTo>
                  <a:cubicBezTo>
                    <a:pt x="9036685" y="0"/>
                    <a:pt x="9042400" y="5715"/>
                    <a:pt x="9042400" y="12700"/>
                  </a:cubicBezTo>
                  <a:cubicBezTo>
                    <a:pt x="9042400" y="19685"/>
                    <a:pt x="9036685" y="25400"/>
                    <a:pt x="9029700" y="25400"/>
                  </a:cubicBezTo>
                  <a:lnTo>
                    <a:pt x="9004300" y="25400"/>
                  </a:lnTo>
                  <a:cubicBezTo>
                    <a:pt x="8997315" y="25400"/>
                    <a:pt x="8991600" y="19685"/>
                    <a:pt x="8991600" y="12700"/>
                  </a:cubicBezTo>
                  <a:cubicBezTo>
                    <a:pt x="8991600" y="5715"/>
                    <a:pt x="8997315" y="0"/>
                    <a:pt x="9004300" y="0"/>
                  </a:cubicBezTo>
                  <a:close/>
                  <a:moveTo>
                    <a:pt x="9055100" y="0"/>
                  </a:moveTo>
                  <a:lnTo>
                    <a:pt x="9080500" y="0"/>
                  </a:lnTo>
                  <a:cubicBezTo>
                    <a:pt x="9087485" y="0"/>
                    <a:pt x="9093200" y="5715"/>
                    <a:pt x="9093200" y="12700"/>
                  </a:cubicBezTo>
                  <a:cubicBezTo>
                    <a:pt x="9093200" y="19685"/>
                    <a:pt x="9087485" y="25400"/>
                    <a:pt x="9080500" y="25400"/>
                  </a:cubicBezTo>
                  <a:lnTo>
                    <a:pt x="9055100" y="25400"/>
                  </a:lnTo>
                  <a:cubicBezTo>
                    <a:pt x="9048115" y="25400"/>
                    <a:pt x="9042400" y="19685"/>
                    <a:pt x="9042400" y="12700"/>
                  </a:cubicBezTo>
                  <a:cubicBezTo>
                    <a:pt x="9042400" y="5715"/>
                    <a:pt x="9048115" y="0"/>
                    <a:pt x="9055100" y="0"/>
                  </a:cubicBezTo>
                  <a:close/>
                  <a:moveTo>
                    <a:pt x="9105900" y="0"/>
                  </a:moveTo>
                  <a:lnTo>
                    <a:pt x="9131300" y="0"/>
                  </a:lnTo>
                  <a:cubicBezTo>
                    <a:pt x="9138285" y="0"/>
                    <a:pt x="9144000" y="5715"/>
                    <a:pt x="9144000" y="12700"/>
                  </a:cubicBezTo>
                  <a:cubicBezTo>
                    <a:pt x="9144000" y="19685"/>
                    <a:pt x="9138285" y="25400"/>
                    <a:pt x="9131300" y="25400"/>
                  </a:cubicBezTo>
                  <a:lnTo>
                    <a:pt x="9105900" y="25400"/>
                  </a:lnTo>
                  <a:cubicBezTo>
                    <a:pt x="9098915" y="25400"/>
                    <a:pt x="9093200" y="19685"/>
                    <a:pt x="9093200" y="12700"/>
                  </a:cubicBezTo>
                  <a:cubicBezTo>
                    <a:pt x="9093200" y="5715"/>
                    <a:pt x="9098915" y="0"/>
                    <a:pt x="9105900" y="0"/>
                  </a:cubicBezTo>
                  <a:close/>
                  <a:moveTo>
                    <a:pt x="9156700" y="0"/>
                  </a:moveTo>
                  <a:lnTo>
                    <a:pt x="9182100" y="0"/>
                  </a:lnTo>
                  <a:cubicBezTo>
                    <a:pt x="9189085" y="0"/>
                    <a:pt x="9194800" y="5715"/>
                    <a:pt x="9194800" y="12700"/>
                  </a:cubicBezTo>
                  <a:cubicBezTo>
                    <a:pt x="9194800" y="19685"/>
                    <a:pt x="9189085" y="25400"/>
                    <a:pt x="9182100" y="25400"/>
                  </a:cubicBezTo>
                  <a:lnTo>
                    <a:pt x="9156700" y="25400"/>
                  </a:lnTo>
                  <a:cubicBezTo>
                    <a:pt x="9149715" y="25400"/>
                    <a:pt x="9144000" y="19685"/>
                    <a:pt x="9144000" y="12700"/>
                  </a:cubicBezTo>
                  <a:cubicBezTo>
                    <a:pt x="9144000" y="5715"/>
                    <a:pt x="9149715" y="0"/>
                    <a:pt x="9156700" y="0"/>
                  </a:cubicBezTo>
                  <a:close/>
                  <a:moveTo>
                    <a:pt x="9207500" y="0"/>
                  </a:moveTo>
                  <a:lnTo>
                    <a:pt x="9232900" y="0"/>
                  </a:lnTo>
                  <a:cubicBezTo>
                    <a:pt x="9239885" y="0"/>
                    <a:pt x="9245600" y="5715"/>
                    <a:pt x="9245600" y="12700"/>
                  </a:cubicBezTo>
                  <a:cubicBezTo>
                    <a:pt x="9245600" y="19685"/>
                    <a:pt x="9239885" y="25400"/>
                    <a:pt x="9232900" y="25400"/>
                  </a:cubicBezTo>
                  <a:lnTo>
                    <a:pt x="9207500" y="25400"/>
                  </a:lnTo>
                  <a:cubicBezTo>
                    <a:pt x="9200515" y="25400"/>
                    <a:pt x="9194800" y="19685"/>
                    <a:pt x="9194800" y="12700"/>
                  </a:cubicBezTo>
                  <a:cubicBezTo>
                    <a:pt x="9194800" y="5715"/>
                    <a:pt x="9200515" y="0"/>
                    <a:pt x="9207500" y="0"/>
                  </a:cubicBezTo>
                  <a:close/>
                  <a:moveTo>
                    <a:pt x="9258300" y="0"/>
                  </a:moveTo>
                  <a:lnTo>
                    <a:pt x="9283700" y="0"/>
                  </a:lnTo>
                  <a:cubicBezTo>
                    <a:pt x="9290685" y="0"/>
                    <a:pt x="9296400" y="5715"/>
                    <a:pt x="9296400" y="12700"/>
                  </a:cubicBezTo>
                  <a:cubicBezTo>
                    <a:pt x="9296400" y="19685"/>
                    <a:pt x="9290685" y="25400"/>
                    <a:pt x="9283700" y="25400"/>
                  </a:cubicBezTo>
                  <a:lnTo>
                    <a:pt x="9258300" y="25400"/>
                  </a:lnTo>
                  <a:cubicBezTo>
                    <a:pt x="9251315" y="25400"/>
                    <a:pt x="9245600" y="19685"/>
                    <a:pt x="9245600" y="12700"/>
                  </a:cubicBezTo>
                  <a:cubicBezTo>
                    <a:pt x="9245600" y="5715"/>
                    <a:pt x="9251315" y="0"/>
                    <a:pt x="9258300" y="0"/>
                  </a:cubicBezTo>
                  <a:close/>
                  <a:moveTo>
                    <a:pt x="9309100" y="0"/>
                  </a:moveTo>
                  <a:lnTo>
                    <a:pt x="9334500" y="0"/>
                  </a:lnTo>
                  <a:cubicBezTo>
                    <a:pt x="9341485" y="0"/>
                    <a:pt x="9347200" y="5715"/>
                    <a:pt x="9347200" y="12700"/>
                  </a:cubicBezTo>
                  <a:cubicBezTo>
                    <a:pt x="9347200" y="19685"/>
                    <a:pt x="9341485" y="25400"/>
                    <a:pt x="9334500" y="25400"/>
                  </a:cubicBezTo>
                  <a:lnTo>
                    <a:pt x="9309100" y="25400"/>
                  </a:lnTo>
                  <a:cubicBezTo>
                    <a:pt x="9302115" y="25400"/>
                    <a:pt x="9296400" y="19685"/>
                    <a:pt x="9296400" y="12700"/>
                  </a:cubicBezTo>
                  <a:cubicBezTo>
                    <a:pt x="9296400" y="5715"/>
                    <a:pt x="9302115" y="0"/>
                    <a:pt x="9309100" y="0"/>
                  </a:cubicBezTo>
                  <a:close/>
                  <a:moveTo>
                    <a:pt x="9359900" y="0"/>
                  </a:moveTo>
                  <a:lnTo>
                    <a:pt x="9385300" y="0"/>
                  </a:lnTo>
                  <a:cubicBezTo>
                    <a:pt x="9392285" y="0"/>
                    <a:pt x="9398000" y="5715"/>
                    <a:pt x="9398000" y="12700"/>
                  </a:cubicBezTo>
                  <a:cubicBezTo>
                    <a:pt x="9398000" y="19685"/>
                    <a:pt x="9392285" y="25400"/>
                    <a:pt x="9385300" y="25400"/>
                  </a:cubicBezTo>
                  <a:lnTo>
                    <a:pt x="9359900" y="25400"/>
                  </a:lnTo>
                  <a:cubicBezTo>
                    <a:pt x="9352915" y="25400"/>
                    <a:pt x="9347200" y="19685"/>
                    <a:pt x="9347200" y="12700"/>
                  </a:cubicBezTo>
                  <a:cubicBezTo>
                    <a:pt x="9347200" y="5715"/>
                    <a:pt x="9352915" y="0"/>
                    <a:pt x="9359900" y="0"/>
                  </a:cubicBezTo>
                  <a:close/>
                  <a:moveTo>
                    <a:pt x="9410700" y="0"/>
                  </a:moveTo>
                  <a:lnTo>
                    <a:pt x="9436100" y="0"/>
                  </a:lnTo>
                  <a:cubicBezTo>
                    <a:pt x="9443085" y="0"/>
                    <a:pt x="9448800" y="5715"/>
                    <a:pt x="9448800" y="12700"/>
                  </a:cubicBezTo>
                  <a:cubicBezTo>
                    <a:pt x="9448800" y="19685"/>
                    <a:pt x="9443085" y="25400"/>
                    <a:pt x="9436100" y="25400"/>
                  </a:cubicBezTo>
                  <a:lnTo>
                    <a:pt x="9410700" y="25400"/>
                  </a:lnTo>
                  <a:cubicBezTo>
                    <a:pt x="9403715" y="25400"/>
                    <a:pt x="9398000" y="19685"/>
                    <a:pt x="9398000" y="12700"/>
                  </a:cubicBezTo>
                  <a:cubicBezTo>
                    <a:pt x="9398000" y="5715"/>
                    <a:pt x="9403715" y="0"/>
                    <a:pt x="9410700" y="0"/>
                  </a:cubicBezTo>
                  <a:close/>
                  <a:moveTo>
                    <a:pt x="9461500" y="0"/>
                  </a:moveTo>
                  <a:lnTo>
                    <a:pt x="9486900" y="0"/>
                  </a:lnTo>
                  <a:cubicBezTo>
                    <a:pt x="9493885" y="0"/>
                    <a:pt x="9499600" y="5715"/>
                    <a:pt x="9499600" y="12700"/>
                  </a:cubicBezTo>
                  <a:cubicBezTo>
                    <a:pt x="9499600" y="19685"/>
                    <a:pt x="9493885" y="25400"/>
                    <a:pt x="9486900" y="25400"/>
                  </a:cubicBezTo>
                  <a:lnTo>
                    <a:pt x="9461500" y="25400"/>
                  </a:lnTo>
                  <a:cubicBezTo>
                    <a:pt x="9454515" y="25400"/>
                    <a:pt x="9448800" y="19685"/>
                    <a:pt x="9448800" y="12700"/>
                  </a:cubicBezTo>
                  <a:cubicBezTo>
                    <a:pt x="9448800" y="5715"/>
                    <a:pt x="9454515" y="0"/>
                    <a:pt x="9461500" y="0"/>
                  </a:cubicBezTo>
                  <a:close/>
                  <a:moveTo>
                    <a:pt x="9512300" y="0"/>
                  </a:moveTo>
                  <a:lnTo>
                    <a:pt x="9537700" y="0"/>
                  </a:lnTo>
                  <a:cubicBezTo>
                    <a:pt x="9544685" y="0"/>
                    <a:pt x="9550400" y="5715"/>
                    <a:pt x="9550400" y="12700"/>
                  </a:cubicBezTo>
                  <a:cubicBezTo>
                    <a:pt x="9550400" y="19685"/>
                    <a:pt x="9544685" y="25400"/>
                    <a:pt x="9537700" y="25400"/>
                  </a:cubicBezTo>
                  <a:lnTo>
                    <a:pt x="9512300" y="25400"/>
                  </a:lnTo>
                  <a:cubicBezTo>
                    <a:pt x="9505315" y="25400"/>
                    <a:pt x="9499600" y="19685"/>
                    <a:pt x="9499600" y="12700"/>
                  </a:cubicBezTo>
                  <a:cubicBezTo>
                    <a:pt x="9499600" y="5715"/>
                    <a:pt x="9505315" y="0"/>
                    <a:pt x="9512300" y="0"/>
                  </a:cubicBezTo>
                  <a:close/>
                  <a:moveTo>
                    <a:pt x="9563100" y="0"/>
                  </a:moveTo>
                  <a:lnTo>
                    <a:pt x="9588500" y="0"/>
                  </a:lnTo>
                  <a:cubicBezTo>
                    <a:pt x="9595485" y="0"/>
                    <a:pt x="9601200" y="5715"/>
                    <a:pt x="9601200" y="12700"/>
                  </a:cubicBezTo>
                  <a:cubicBezTo>
                    <a:pt x="9601200" y="19685"/>
                    <a:pt x="9595485" y="25400"/>
                    <a:pt x="9588500" y="25400"/>
                  </a:cubicBezTo>
                  <a:lnTo>
                    <a:pt x="9563100" y="25400"/>
                  </a:lnTo>
                  <a:cubicBezTo>
                    <a:pt x="9556115" y="25400"/>
                    <a:pt x="9550400" y="19685"/>
                    <a:pt x="9550400" y="12700"/>
                  </a:cubicBezTo>
                  <a:cubicBezTo>
                    <a:pt x="9550400" y="5715"/>
                    <a:pt x="9556115" y="0"/>
                    <a:pt x="9563100" y="0"/>
                  </a:cubicBezTo>
                  <a:close/>
                  <a:moveTo>
                    <a:pt x="9613900" y="0"/>
                  </a:moveTo>
                  <a:lnTo>
                    <a:pt x="9639300" y="0"/>
                  </a:lnTo>
                  <a:cubicBezTo>
                    <a:pt x="9646285" y="0"/>
                    <a:pt x="9652000" y="5715"/>
                    <a:pt x="9652000" y="12700"/>
                  </a:cubicBezTo>
                  <a:cubicBezTo>
                    <a:pt x="9652000" y="19685"/>
                    <a:pt x="9646285" y="25400"/>
                    <a:pt x="9639300" y="25400"/>
                  </a:cubicBezTo>
                  <a:lnTo>
                    <a:pt x="9613900" y="25400"/>
                  </a:lnTo>
                  <a:cubicBezTo>
                    <a:pt x="9606915" y="25400"/>
                    <a:pt x="9601200" y="19685"/>
                    <a:pt x="9601200" y="12700"/>
                  </a:cubicBezTo>
                  <a:cubicBezTo>
                    <a:pt x="9601200" y="5715"/>
                    <a:pt x="9606915" y="0"/>
                    <a:pt x="9613900" y="0"/>
                  </a:cubicBezTo>
                  <a:close/>
                  <a:moveTo>
                    <a:pt x="9664700" y="0"/>
                  </a:moveTo>
                  <a:lnTo>
                    <a:pt x="9690100" y="0"/>
                  </a:lnTo>
                  <a:cubicBezTo>
                    <a:pt x="9697085" y="0"/>
                    <a:pt x="9702800" y="5715"/>
                    <a:pt x="9702800" y="12700"/>
                  </a:cubicBezTo>
                  <a:cubicBezTo>
                    <a:pt x="9702800" y="19685"/>
                    <a:pt x="9697085" y="25400"/>
                    <a:pt x="9690100" y="25400"/>
                  </a:cubicBezTo>
                  <a:lnTo>
                    <a:pt x="9664700" y="25400"/>
                  </a:lnTo>
                  <a:cubicBezTo>
                    <a:pt x="9657715" y="25400"/>
                    <a:pt x="9652000" y="19685"/>
                    <a:pt x="9652000" y="12700"/>
                  </a:cubicBezTo>
                  <a:cubicBezTo>
                    <a:pt x="9652000" y="5715"/>
                    <a:pt x="9657715" y="0"/>
                    <a:pt x="9664700" y="0"/>
                  </a:cubicBezTo>
                  <a:close/>
                  <a:moveTo>
                    <a:pt x="9715500" y="0"/>
                  </a:moveTo>
                  <a:lnTo>
                    <a:pt x="9740900" y="0"/>
                  </a:lnTo>
                  <a:cubicBezTo>
                    <a:pt x="9747885" y="0"/>
                    <a:pt x="9753600" y="5715"/>
                    <a:pt x="9753600" y="12700"/>
                  </a:cubicBezTo>
                  <a:cubicBezTo>
                    <a:pt x="9753600" y="19685"/>
                    <a:pt x="9747885" y="25400"/>
                    <a:pt x="9740900" y="25400"/>
                  </a:cubicBezTo>
                  <a:lnTo>
                    <a:pt x="9715500" y="25400"/>
                  </a:lnTo>
                  <a:cubicBezTo>
                    <a:pt x="9708515" y="25400"/>
                    <a:pt x="9702800" y="19685"/>
                    <a:pt x="9702800" y="12700"/>
                  </a:cubicBezTo>
                  <a:cubicBezTo>
                    <a:pt x="9702800" y="5715"/>
                    <a:pt x="9708515" y="0"/>
                    <a:pt x="9715500" y="0"/>
                  </a:cubicBezTo>
                  <a:close/>
                  <a:moveTo>
                    <a:pt x="9766300" y="0"/>
                  </a:moveTo>
                  <a:lnTo>
                    <a:pt x="9791700" y="0"/>
                  </a:lnTo>
                  <a:cubicBezTo>
                    <a:pt x="9798685" y="0"/>
                    <a:pt x="9804400" y="5715"/>
                    <a:pt x="9804400" y="12700"/>
                  </a:cubicBezTo>
                  <a:cubicBezTo>
                    <a:pt x="9804400" y="19685"/>
                    <a:pt x="9798685" y="25400"/>
                    <a:pt x="9791700" y="25400"/>
                  </a:cubicBezTo>
                  <a:lnTo>
                    <a:pt x="9766300" y="25400"/>
                  </a:lnTo>
                  <a:cubicBezTo>
                    <a:pt x="9759315" y="25400"/>
                    <a:pt x="9753600" y="19685"/>
                    <a:pt x="9753600" y="12700"/>
                  </a:cubicBezTo>
                  <a:cubicBezTo>
                    <a:pt x="9753600" y="5715"/>
                    <a:pt x="9759315" y="0"/>
                    <a:pt x="9766300" y="0"/>
                  </a:cubicBezTo>
                  <a:close/>
                  <a:moveTo>
                    <a:pt x="9817100" y="0"/>
                  </a:moveTo>
                  <a:lnTo>
                    <a:pt x="9842500" y="0"/>
                  </a:lnTo>
                  <a:cubicBezTo>
                    <a:pt x="9849485" y="0"/>
                    <a:pt x="9855200" y="5715"/>
                    <a:pt x="9855200" y="12700"/>
                  </a:cubicBezTo>
                  <a:cubicBezTo>
                    <a:pt x="9855200" y="19685"/>
                    <a:pt x="9849485" y="25400"/>
                    <a:pt x="9842500" y="25400"/>
                  </a:cubicBezTo>
                  <a:lnTo>
                    <a:pt x="9817100" y="25400"/>
                  </a:lnTo>
                  <a:cubicBezTo>
                    <a:pt x="9810115" y="25400"/>
                    <a:pt x="9804400" y="19685"/>
                    <a:pt x="9804400" y="12700"/>
                  </a:cubicBezTo>
                  <a:cubicBezTo>
                    <a:pt x="9804400" y="5715"/>
                    <a:pt x="9810115" y="0"/>
                    <a:pt x="9817100" y="0"/>
                  </a:cubicBezTo>
                  <a:close/>
                  <a:moveTo>
                    <a:pt x="9867900" y="0"/>
                  </a:moveTo>
                  <a:lnTo>
                    <a:pt x="9893300" y="0"/>
                  </a:lnTo>
                  <a:cubicBezTo>
                    <a:pt x="9900285" y="0"/>
                    <a:pt x="9906000" y="5715"/>
                    <a:pt x="9906000" y="12700"/>
                  </a:cubicBezTo>
                  <a:cubicBezTo>
                    <a:pt x="9906000" y="19685"/>
                    <a:pt x="9900285" y="25400"/>
                    <a:pt x="9893300" y="25400"/>
                  </a:cubicBezTo>
                  <a:lnTo>
                    <a:pt x="9867900" y="25400"/>
                  </a:lnTo>
                  <a:cubicBezTo>
                    <a:pt x="9860915" y="25400"/>
                    <a:pt x="9855200" y="19685"/>
                    <a:pt x="9855200" y="12700"/>
                  </a:cubicBezTo>
                  <a:cubicBezTo>
                    <a:pt x="9855200" y="5715"/>
                    <a:pt x="9860915" y="0"/>
                    <a:pt x="9867900" y="0"/>
                  </a:cubicBezTo>
                  <a:close/>
                  <a:moveTo>
                    <a:pt x="9918700" y="0"/>
                  </a:moveTo>
                  <a:lnTo>
                    <a:pt x="9944100" y="0"/>
                  </a:lnTo>
                  <a:cubicBezTo>
                    <a:pt x="9951085" y="0"/>
                    <a:pt x="9956800" y="5715"/>
                    <a:pt x="9956800" y="12700"/>
                  </a:cubicBezTo>
                  <a:cubicBezTo>
                    <a:pt x="9956800" y="19685"/>
                    <a:pt x="9951085" y="25400"/>
                    <a:pt x="9944100" y="25400"/>
                  </a:cubicBezTo>
                  <a:lnTo>
                    <a:pt x="9918700" y="25400"/>
                  </a:lnTo>
                  <a:cubicBezTo>
                    <a:pt x="9911715" y="25400"/>
                    <a:pt x="9906000" y="19685"/>
                    <a:pt x="9906000" y="12700"/>
                  </a:cubicBezTo>
                  <a:cubicBezTo>
                    <a:pt x="9906000" y="5715"/>
                    <a:pt x="9911715" y="0"/>
                    <a:pt x="9918700" y="0"/>
                  </a:cubicBezTo>
                  <a:close/>
                  <a:moveTo>
                    <a:pt x="9969500" y="0"/>
                  </a:moveTo>
                  <a:lnTo>
                    <a:pt x="9994900" y="0"/>
                  </a:lnTo>
                  <a:cubicBezTo>
                    <a:pt x="10001885" y="0"/>
                    <a:pt x="10007600" y="5715"/>
                    <a:pt x="10007600" y="12700"/>
                  </a:cubicBezTo>
                  <a:cubicBezTo>
                    <a:pt x="10007600" y="19685"/>
                    <a:pt x="10001885" y="25400"/>
                    <a:pt x="9994900" y="25400"/>
                  </a:cubicBezTo>
                  <a:lnTo>
                    <a:pt x="9969500" y="25400"/>
                  </a:lnTo>
                  <a:cubicBezTo>
                    <a:pt x="9962515" y="25400"/>
                    <a:pt x="9956800" y="19685"/>
                    <a:pt x="9956800" y="12700"/>
                  </a:cubicBezTo>
                  <a:cubicBezTo>
                    <a:pt x="9956800" y="5715"/>
                    <a:pt x="9962515" y="0"/>
                    <a:pt x="9969500" y="0"/>
                  </a:cubicBezTo>
                  <a:close/>
                  <a:moveTo>
                    <a:pt x="10020300" y="0"/>
                  </a:moveTo>
                  <a:lnTo>
                    <a:pt x="10045700" y="0"/>
                  </a:lnTo>
                  <a:cubicBezTo>
                    <a:pt x="10052685" y="0"/>
                    <a:pt x="10058400" y="5715"/>
                    <a:pt x="10058400" y="12700"/>
                  </a:cubicBezTo>
                  <a:cubicBezTo>
                    <a:pt x="10058400" y="19685"/>
                    <a:pt x="10052685" y="25400"/>
                    <a:pt x="10045700" y="25400"/>
                  </a:cubicBezTo>
                  <a:lnTo>
                    <a:pt x="10020300" y="25400"/>
                  </a:lnTo>
                  <a:cubicBezTo>
                    <a:pt x="10013315" y="25400"/>
                    <a:pt x="10007600" y="19685"/>
                    <a:pt x="10007600" y="12700"/>
                  </a:cubicBezTo>
                  <a:cubicBezTo>
                    <a:pt x="10007600" y="5715"/>
                    <a:pt x="10013315" y="0"/>
                    <a:pt x="10020300" y="0"/>
                  </a:cubicBezTo>
                  <a:close/>
                  <a:moveTo>
                    <a:pt x="10071100" y="0"/>
                  </a:moveTo>
                  <a:lnTo>
                    <a:pt x="10096500" y="0"/>
                  </a:lnTo>
                  <a:cubicBezTo>
                    <a:pt x="10103485" y="0"/>
                    <a:pt x="10109200" y="5715"/>
                    <a:pt x="10109200" y="12700"/>
                  </a:cubicBezTo>
                  <a:cubicBezTo>
                    <a:pt x="10109200" y="19685"/>
                    <a:pt x="10103485" y="25400"/>
                    <a:pt x="10096500" y="25400"/>
                  </a:cubicBezTo>
                  <a:lnTo>
                    <a:pt x="10071100" y="25400"/>
                  </a:lnTo>
                  <a:cubicBezTo>
                    <a:pt x="10064115" y="25400"/>
                    <a:pt x="10058400" y="19685"/>
                    <a:pt x="10058400" y="12700"/>
                  </a:cubicBezTo>
                  <a:cubicBezTo>
                    <a:pt x="10058400" y="5715"/>
                    <a:pt x="10064115" y="0"/>
                    <a:pt x="10071100" y="0"/>
                  </a:cubicBezTo>
                  <a:close/>
                  <a:moveTo>
                    <a:pt x="10121900" y="0"/>
                  </a:moveTo>
                  <a:lnTo>
                    <a:pt x="10147300" y="0"/>
                  </a:lnTo>
                  <a:cubicBezTo>
                    <a:pt x="10154285" y="0"/>
                    <a:pt x="10160000" y="5715"/>
                    <a:pt x="10160000" y="12700"/>
                  </a:cubicBezTo>
                  <a:cubicBezTo>
                    <a:pt x="10160000" y="19685"/>
                    <a:pt x="10154285" y="25400"/>
                    <a:pt x="10147300" y="25400"/>
                  </a:cubicBezTo>
                  <a:lnTo>
                    <a:pt x="10121900" y="25400"/>
                  </a:lnTo>
                  <a:cubicBezTo>
                    <a:pt x="10114915" y="25400"/>
                    <a:pt x="10109200" y="19685"/>
                    <a:pt x="10109200" y="12700"/>
                  </a:cubicBezTo>
                  <a:cubicBezTo>
                    <a:pt x="10109200" y="5715"/>
                    <a:pt x="10114915" y="0"/>
                    <a:pt x="10121900" y="0"/>
                  </a:cubicBezTo>
                  <a:close/>
                  <a:moveTo>
                    <a:pt x="10172700" y="0"/>
                  </a:moveTo>
                  <a:lnTo>
                    <a:pt x="10198100" y="0"/>
                  </a:lnTo>
                  <a:cubicBezTo>
                    <a:pt x="10205085" y="0"/>
                    <a:pt x="10210800" y="5715"/>
                    <a:pt x="10210800" y="12700"/>
                  </a:cubicBezTo>
                  <a:cubicBezTo>
                    <a:pt x="10210800" y="19685"/>
                    <a:pt x="10205085" y="25400"/>
                    <a:pt x="10198100" y="25400"/>
                  </a:cubicBezTo>
                  <a:lnTo>
                    <a:pt x="10172700" y="25400"/>
                  </a:lnTo>
                  <a:cubicBezTo>
                    <a:pt x="10165715" y="25400"/>
                    <a:pt x="10160000" y="19685"/>
                    <a:pt x="10160000" y="12700"/>
                  </a:cubicBezTo>
                  <a:cubicBezTo>
                    <a:pt x="10160000" y="5715"/>
                    <a:pt x="10165715" y="0"/>
                    <a:pt x="10172700" y="0"/>
                  </a:cubicBezTo>
                  <a:close/>
                  <a:moveTo>
                    <a:pt x="10223500" y="0"/>
                  </a:moveTo>
                  <a:lnTo>
                    <a:pt x="10248900" y="0"/>
                  </a:lnTo>
                  <a:cubicBezTo>
                    <a:pt x="10255885" y="0"/>
                    <a:pt x="10261600" y="5715"/>
                    <a:pt x="10261600" y="12700"/>
                  </a:cubicBezTo>
                  <a:cubicBezTo>
                    <a:pt x="10261600" y="19685"/>
                    <a:pt x="10255885" y="25400"/>
                    <a:pt x="10248900" y="25400"/>
                  </a:cubicBezTo>
                  <a:lnTo>
                    <a:pt x="10223500" y="25400"/>
                  </a:lnTo>
                  <a:cubicBezTo>
                    <a:pt x="10216515" y="25400"/>
                    <a:pt x="10210800" y="19685"/>
                    <a:pt x="10210800" y="12700"/>
                  </a:cubicBezTo>
                  <a:cubicBezTo>
                    <a:pt x="10210800" y="5715"/>
                    <a:pt x="10216515" y="0"/>
                    <a:pt x="10223500" y="0"/>
                  </a:cubicBezTo>
                  <a:close/>
                  <a:moveTo>
                    <a:pt x="10274300" y="0"/>
                  </a:moveTo>
                  <a:lnTo>
                    <a:pt x="10299700" y="0"/>
                  </a:lnTo>
                  <a:cubicBezTo>
                    <a:pt x="10306685" y="0"/>
                    <a:pt x="10312400" y="5715"/>
                    <a:pt x="10312400" y="12700"/>
                  </a:cubicBezTo>
                  <a:cubicBezTo>
                    <a:pt x="10312400" y="19685"/>
                    <a:pt x="10306685" y="25400"/>
                    <a:pt x="10299700" y="25400"/>
                  </a:cubicBezTo>
                  <a:lnTo>
                    <a:pt x="10274300" y="25400"/>
                  </a:lnTo>
                  <a:cubicBezTo>
                    <a:pt x="10267315" y="25400"/>
                    <a:pt x="10261600" y="19685"/>
                    <a:pt x="10261600" y="12700"/>
                  </a:cubicBezTo>
                  <a:cubicBezTo>
                    <a:pt x="10261600" y="5715"/>
                    <a:pt x="10267315" y="0"/>
                    <a:pt x="10274300" y="0"/>
                  </a:cubicBezTo>
                  <a:close/>
                  <a:moveTo>
                    <a:pt x="10325100" y="0"/>
                  </a:moveTo>
                  <a:lnTo>
                    <a:pt x="10350500" y="0"/>
                  </a:lnTo>
                  <a:cubicBezTo>
                    <a:pt x="10357485" y="0"/>
                    <a:pt x="10363200" y="5715"/>
                    <a:pt x="10363200" y="12700"/>
                  </a:cubicBezTo>
                  <a:cubicBezTo>
                    <a:pt x="10363200" y="19685"/>
                    <a:pt x="10357485" y="25400"/>
                    <a:pt x="10350500" y="25400"/>
                  </a:cubicBezTo>
                  <a:lnTo>
                    <a:pt x="10325100" y="25400"/>
                  </a:lnTo>
                  <a:cubicBezTo>
                    <a:pt x="10318115" y="25400"/>
                    <a:pt x="10312400" y="19685"/>
                    <a:pt x="10312400" y="12700"/>
                  </a:cubicBezTo>
                  <a:cubicBezTo>
                    <a:pt x="10312400" y="5715"/>
                    <a:pt x="10318115" y="0"/>
                    <a:pt x="10325100" y="0"/>
                  </a:cubicBezTo>
                  <a:close/>
                  <a:moveTo>
                    <a:pt x="10375900" y="0"/>
                  </a:moveTo>
                  <a:lnTo>
                    <a:pt x="10401300" y="0"/>
                  </a:lnTo>
                  <a:cubicBezTo>
                    <a:pt x="10408285" y="0"/>
                    <a:pt x="10414000" y="5715"/>
                    <a:pt x="10414000" y="12700"/>
                  </a:cubicBezTo>
                  <a:cubicBezTo>
                    <a:pt x="10414000" y="19685"/>
                    <a:pt x="10408285" y="25400"/>
                    <a:pt x="10401300" y="25400"/>
                  </a:cubicBezTo>
                  <a:lnTo>
                    <a:pt x="10375900" y="25400"/>
                  </a:lnTo>
                  <a:cubicBezTo>
                    <a:pt x="10368915" y="25400"/>
                    <a:pt x="10363200" y="19685"/>
                    <a:pt x="10363200" y="12700"/>
                  </a:cubicBezTo>
                  <a:cubicBezTo>
                    <a:pt x="10363200" y="5715"/>
                    <a:pt x="10368915" y="0"/>
                    <a:pt x="10375900" y="0"/>
                  </a:cubicBezTo>
                  <a:close/>
                  <a:moveTo>
                    <a:pt x="10426700" y="0"/>
                  </a:moveTo>
                  <a:lnTo>
                    <a:pt x="10452100" y="0"/>
                  </a:lnTo>
                  <a:cubicBezTo>
                    <a:pt x="10459085" y="0"/>
                    <a:pt x="10464800" y="5715"/>
                    <a:pt x="10464800" y="12700"/>
                  </a:cubicBezTo>
                  <a:cubicBezTo>
                    <a:pt x="10464800" y="19685"/>
                    <a:pt x="10459085" y="25400"/>
                    <a:pt x="10452100" y="25400"/>
                  </a:cubicBezTo>
                  <a:lnTo>
                    <a:pt x="10426700" y="25400"/>
                  </a:lnTo>
                  <a:cubicBezTo>
                    <a:pt x="10419715" y="25400"/>
                    <a:pt x="10414000" y="19685"/>
                    <a:pt x="10414000" y="12700"/>
                  </a:cubicBezTo>
                  <a:cubicBezTo>
                    <a:pt x="10414000" y="5715"/>
                    <a:pt x="10419715" y="0"/>
                    <a:pt x="10426700" y="0"/>
                  </a:cubicBezTo>
                  <a:close/>
                  <a:moveTo>
                    <a:pt x="10477500" y="0"/>
                  </a:moveTo>
                  <a:lnTo>
                    <a:pt x="10502900" y="0"/>
                  </a:lnTo>
                  <a:cubicBezTo>
                    <a:pt x="10509885" y="0"/>
                    <a:pt x="10515600" y="5715"/>
                    <a:pt x="10515600" y="12700"/>
                  </a:cubicBezTo>
                  <a:cubicBezTo>
                    <a:pt x="10515600" y="19685"/>
                    <a:pt x="10509885" y="25400"/>
                    <a:pt x="10502900" y="25400"/>
                  </a:cubicBezTo>
                  <a:lnTo>
                    <a:pt x="10477500" y="25400"/>
                  </a:lnTo>
                  <a:cubicBezTo>
                    <a:pt x="10470515" y="25400"/>
                    <a:pt x="10464800" y="19685"/>
                    <a:pt x="10464800" y="12700"/>
                  </a:cubicBezTo>
                  <a:cubicBezTo>
                    <a:pt x="10464800" y="5715"/>
                    <a:pt x="10470515" y="0"/>
                    <a:pt x="10477500" y="0"/>
                  </a:cubicBezTo>
                  <a:close/>
                  <a:moveTo>
                    <a:pt x="10528300" y="0"/>
                  </a:moveTo>
                  <a:lnTo>
                    <a:pt x="10553700" y="0"/>
                  </a:lnTo>
                  <a:cubicBezTo>
                    <a:pt x="10560685" y="0"/>
                    <a:pt x="10566400" y="5715"/>
                    <a:pt x="10566400" y="12700"/>
                  </a:cubicBezTo>
                  <a:cubicBezTo>
                    <a:pt x="10566400" y="19685"/>
                    <a:pt x="10560685" y="25400"/>
                    <a:pt x="10553700" y="25400"/>
                  </a:cubicBezTo>
                  <a:lnTo>
                    <a:pt x="10528300" y="25400"/>
                  </a:lnTo>
                  <a:cubicBezTo>
                    <a:pt x="10521315" y="25400"/>
                    <a:pt x="10515600" y="19685"/>
                    <a:pt x="10515600" y="12700"/>
                  </a:cubicBezTo>
                  <a:cubicBezTo>
                    <a:pt x="10515600" y="5715"/>
                    <a:pt x="10521315" y="0"/>
                    <a:pt x="10528300" y="0"/>
                  </a:cubicBezTo>
                  <a:close/>
                  <a:moveTo>
                    <a:pt x="10579100" y="0"/>
                  </a:moveTo>
                  <a:lnTo>
                    <a:pt x="10604500" y="0"/>
                  </a:lnTo>
                  <a:cubicBezTo>
                    <a:pt x="10611485" y="0"/>
                    <a:pt x="10617200" y="5715"/>
                    <a:pt x="10617200" y="12700"/>
                  </a:cubicBezTo>
                  <a:cubicBezTo>
                    <a:pt x="10617200" y="19685"/>
                    <a:pt x="10611485" y="25400"/>
                    <a:pt x="10604500" y="25400"/>
                  </a:cubicBezTo>
                  <a:lnTo>
                    <a:pt x="10579100" y="25400"/>
                  </a:lnTo>
                  <a:cubicBezTo>
                    <a:pt x="10572115" y="25400"/>
                    <a:pt x="10566400" y="19685"/>
                    <a:pt x="10566400" y="12700"/>
                  </a:cubicBezTo>
                  <a:cubicBezTo>
                    <a:pt x="10566400" y="5715"/>
                    <a:pt x="10572115" y="0"/>
                    <a:pt x="10579100" y="0"/>
                  </a:cubicBezTo>
                  <a:close/>
                  <a:moveTo>
                    <a:pt x="10629900" y="0"/>
                  </a:moveTo>
                  <a:lnTo>
                    <a:pt x="10655300" y="0"/>
                  </a:lnTo>
                  <a:cubicBezTo>
                    <a:pt x="10662285" y="0"/>
                    <a:pt x="10668000" y="5715"/>
                    <a:pt x="10668000" y="12700"/>
                  </a:cubicBezTo>
                  <a:cubicBezTo>
                    <a:pt x="10668000" y="19685"/>
                    <a:pt x="10662285" y="25400"/>
                    <a:pt x="10655300" y="25400"/>
                  </a:cubicBezTo>
                  <a:lnTo>
                    <a:pt x="10629900" y="25400"/>
                  </a:lnTo>
                  <a:cubicBezTo>
                    <a:pt x="10622915" y="25400"/>
                    <a:pt x="10617200" y="19685"/>
                    <a:pt x="10617200" y="12700"/>
                  </a:cubicBezTo>
                  <a:cubicBezTo>
                    <a:pt x="10617200" y="5715"/>
                    <a:pt x="10622915" y="0"/>
                    <a:pt x="10629900" y="0"/>
                  </a:cubicBezTo>
                  <a:close/>
                  <a:moveTo>
                    <a:pt x="10680700" y="0"/>
                  </a:moveTo>
                  <a:lnTo>
                    <a:pt x="10706100" y="0"/>
                  </a:lnTo>
                  <a:cubicBezTo>
                    <a:pt x="10713085" y="0"/>
                    <a:pt x="10718800" y="5715"/>
                    <a:pt x="10718800" y="12700"/>
                  </a:cubicBezTo>
                  <a:cubicBezTo>
                    <a:pt x="10718800" y="19685"/>
                    <a:pt x="10713085" y="25400"/>
                    <a:pt x="10706100" y="25400"/>
                  </a:cubicBezTo>
                  <a:lnTo>
                    <a:pt x="10680700" y="25400"/>
                  </a:lnTo>
                  <a:cubicBezTo>
                    <a:pt x="10673715" y="25400"/>
                    <a:pt x="10668000" y="19685"/>
                    <a:pt x="10668000" y="12700"/>
                  </a:cubicBezTo>
                  <a:cubicBezTo>
                    <a:pt x="10668000" y="5715"/>
                    <a:pt x="10673715" y="0"/>
                    <a:pt x="10680700" y="0"/>
                  </a:cubicBezTo>
                  <a:close/>
                  <a:moveTo>
                    <a:pt x="10731500" y="0"/>
                  </a:moveTo>
                  <a:lnTo>
                    <a:pt x="10756900" y="0"/>
                  </a:lnTo>
                  <a:cubicBezTo>
                    <a:pt x="10763885" y="0"/>
                    <a:pt x="10769600" y="5715"/>
                    <a:pt x="10769600" y="12700"/>
                  </a:cubicBezTo>
                  <a:cubicBezTo>
                    <a:pt x="10769600" y="19685"/>
                    <a:pt x="10763885" y="25400"/>
                    <a:pt x="10756900" y="25400"/>
                  </a:cubicBezTo>
                  <a:lnTo>
                    <a:pt x="10731500" y="25400"/>
                  </a:lnTo>
                  <a:cubicBezTo>
                    <a:pt x="10724515" y="25400"/>
                    <a:pt x="10718800" y="19685"/>
                    <a:pt x="10718800" y="12700"/>
                  </a:cubicBezTo>
                  <a:cubicBezTo>
                    <a:pt x="10718800" y="5715"/>
                    <a:pt x="10724515" y="0"/>
                    <a:pt x="10731500" y="0"/>
                  </a:cubicBezTo>
                  <a:close/>
                  <a:moveTo>
                    <a:pt x="10782300" y="0"/>
                  </a:moveTo>
                  <a:lnTo>
                    <a:pt x="10807700" y="0"/>
                  </a:lnTo>
                  <a:cubicBezTo>
                    <a:pt x="10814685" y="0"/>
                    <a:pt x="10820400" y="5715"/>
                    <a:pt x="10820400" y="12700"/>
                  </a:cubicBezTo>
                  <a:cubicBezTo>
                    <a:pt x="10820400" y="19685"/>
                    <a:pt x="10814685" y="25400"/>
                    <a:pt x="10807700" y="25400"/>
                  </a:cubicBezTo>
                  <a:lnTo>
                    <a:pt x="10782300" y="25400"/>
                  </a:lnTo>
                  <a:cubicBezTo>
                    <a:pt x="10775315" y="25400"/>
                    <a:pt x="10769600" y="19685"/>
                    <a:pt x="10769600" y="12700"/>
                  </a:cubicBezTo>
                  <a:cubicBezTo>
                    <a:pt x="10769600" y="5715"/>
                    <a:pt x="10775315" y="0"/>
                    <a:pt x="10782300" y="0"/>
                  </a:cubicBezTo>
                  <a:close/>
                  <a:moveTo>
                    <a:pt x="10833100" y="0"/>
                  </a:moveTo>
                  <a:lnTo>
                    <a:pt x="10858500" y="0"/>
                  </a:lnTo>
                  <a:cubicBezTo>
                    <a:pt x="10865485" y="0"/>
                    <a:pt x="10871200" y="5715"/>
                    <a:pt x="10871200" y="12700"/>
                  </a:cubicBezTo>
                  <a:cubicBezTo>
                    <a:pt x="10871200" y="19685"/>
                    <a:pt x="10865485" y="25400"/>
                    <a:pt x="10858500" y="25400"/>
                  </a:cubicBezTo>
                  <a:lnTo>
                    <a:pt x="10833100" y="25400"/>
                  </a:lnTo>
                  <a:cubicBezTo>
                    <a:pt x="10826115" y="25400"/>
                    <a:pt x="10820400" y="19685"/>
                    <a:pt x="10820400" y="12700"/>
                  </a:cubicBezTo>
                  <a:cubicBezTo>
                    <a:pt x="10820400" y="5715"/>
                    <a:pt x="10826115" y="0"/>
                    <a:pt x="10833100" y="0"/>
                  </a:cubicBezTo>
                  <a:close/>
                  <a:moveTo>
                    <a:pt x="10883900" y="0"/>
                  </a:moveTo>
                  <a:lnTo>
                    <a:pt x="10909300" y="0"/>
                  </a:lnTo>
                  <a:cubicBezTo>
                    <a:pt x="10916285" y="0"/>
                    <a:pt x="10922000" y="5715"/>
                    <a:pt x="10922000" y="12700"/>
                  </a:cubicBezTo>
                  <a:cubicBezTo>
                    <a:pt x="10922000" y="19685"/>
                    <a:pt x="10916285" y="25400"/>
                    <a:pt x="10909300" y="25400"/>
                  </a:cubicBezTo>
                  <a:lnTo>
                    <a:pt x="10883900" y="25400"/>
                  </a:lnTo>
                  <a:cubicBezTo>
                    <a:pt x="10876915" y="25400"/>
                    <a:pt x="10871200" y="19685"/>
                    <a:pt x="10871200" y="12700"/>
                  </a:cubicBezTo>
                  <a:cubicBezTo>
                    <a:pt x="10871200" y="5715"/>
                    <a:pt x="10876915" y="0"/>
                    <a:pt x="10883900" y="0"/>
                  </a:cubicBezTo>
                  <a:close/>
                  <a:moveTo>
                    <a:pt x="10934700" y="0"/>
                  </a:moveTo>
                  <a:lnTo>
                    <a:pt x="10960100" y="0"/>
                  </a:lnTo>
                  <a:cubicBezTo>
                    <a:pt x="10967085" y="0"/>
                    <a:pt x="10972800" y="5715"/>
                    <a:pt x="10972800" y="12700"/>
                  </a:cubicBezTo>
                  <a:cubicBezTo>
                    <a:pt x="10972800" y="19685"/>
                    <a:pt x="10967085" y="25400"/>
                    <a:pt x="10960100" y="25400"/>
                  </a:cubicBezTo>
                  <a:lnTo>
                    <a:pt x="10934700" y="25400"/>
                  </a:lnTo>
                  <a:cubicBezTo>
                    <a:pt x="10927715" y="25400"/>
                    <a:pt x="10922000" y="19685"/>
                    <a:pt x="10922000" y="12700"/>
                  </a:cubicBezTo>
                  <a:cubicBezTo>
                    <a:pt x="10922000" y="5715"/>
                    <a:pt x="10927715" y="0"/>
                    <a:pt x="10934700" y="0"/>
                  </a:cubicBezTo>
                  <a:close/>
                  <a:moveTo>
                    <a:pt x="10985500" y="0"/>
                  </a:moveTo>
                  <a:lnTo>
                    <a:pt x="11010900" y="0"/>
                  </a:lnTo>
                  <a:cubicBezTo>
                    <a:pt x="11017885" y="0"/>
                    <a:pt x="11023600" y="5715"/>
                    <a:pt x="11023600" y="12700"/>
                  </a:cubicBezTo>
                  <a:cubicBezTo>
                    <a:pt x="11023600" y="19685"/>
                    <a:pt x="11017885" y="25400"/>
                    <a:pt x="11010900" y="25400"/>
                  </a:cubicBezTo>
                  <a:lnTo>
                    <a:pt x="10985500" y="25400"/>
                  </a:lnTo>
                  <a:cubicBezTo>
                    <a:pt x="10978515" y="25400"/>
                    <a:pt x="10972800" y="19685"/>
                    <a:pt x="10972800" y="12700"/>
                  </a:cubicBezTo>
                  <a:cubicBezTo>
                    <a:pt x="10972800" y="5715"/>
                    <a:pt x="10978515" y="0"/>
                    <a:pt x="10985500" y="0"/>
                  </a:cubicBezTo>
                  <a:close/>
                  <a:moveTo>
                    <a:pt x="11036300" y="0"/>
                  </a:moveTo>
                  <a:lnTo>
                    <a:pt x="11061700" y="0"/>
                  </a:lnTo>
                  <a:cubicBezTo>
                    <a:pt x="11068685" y="0"/>
                    <a:pt x="11074400" y="5715"/>
                    <a:pt x="11074400" y="12700"/>
                  </a:cubicBezTo>
                  <a:cubicBezTo>
                    <a:pt x="11074400" y="19685"/>
                    <a:pt x="11068685" y="25400"/>
                    <a:pt x="11061700" y="25400"/>
                  </a:cubicBezTo>
                  <a:lnTo>
                    <a:pt x="11036300" y="25400"/>
                  </a:lnTo>
                  <a:cubicBezTo>
                    <a:pt x="11029315" y="25400"/>
                    <a:pt x="11023600" y="19685"/>
                    <a:pt x="11023600" y="12700"/>
                  </a:cubicBezTo>
                  <a:cubicBezTo>
                    <a:pt x="11023600" y="5715"/>
                    <a:pt x="11029315" y="0"/>
                    <a:pt x="11036300" y="0"/>
                  </a:cubicBezTo>
                  <a:close/>
                  <a:moveTo>
                    <a:pt x="11087100" y="0"/>
                  </a:moveTo>
                  <a:lnTo>
                    <a:pt x="11112500" y="0"/>
                  </a:lnTo>
                  <a:cubicBezTo>
                    <a:pt x="11119485" y="0"/>
                    <a:pt x="11125200" y="5715"/>
                    <a:pt x="11125200" y="12700"/>
                  </a:cubicBezTo>
                  <a:cubicBezTo>
                    <a:pt x="11125200" y="19685"/>
                    <a:pt x="11119485" y="25400"/>
                    <a:pt x="11112500" y="25400"/>
                  </a:cubicBezTo>
                  <a:lnTo>
                    <a:pt x="11087100" y="25400"/>
                  </a:lnTo>
                  <a:cubicBezTo>
                    <a:pt x="11080115" y="25400"/>
                    <a:pt x="11074400" y="19685"/>
                    <a:pt x="11074400" y="12700"/>
                  </a:cubicBezTo>
                  <a:cubicBezTo>
                    <a:pt x="11074400" y="5715"/>
                    <a:pt x="11080115" y="0"/>
                    <a:pt x="11087100" y="0"/>
                  </a:cubicBezTo>
                  <a:close/>
                  <a:moveTo>
                    <a:pt x="11137900" y="0"/>
                  </a:moveTo>
                  <a:lnTo>
                    <a:pt x="11163300" y="0"/>
                  </a:lnTo>
                  <a:cubicBezTo>
                    <a:pt x="11170285" y="0"/>
                    <a:pt x="11176000" y="5715"/>
                    <a:pt x="11176000" y="12700"/>
                  </a:cubicBezTo>
                  <a:cubicBezTo>
                    <a:pt x="11176000" y="19685"/>
                    <a:pt x="11170285" y="25400"/>
                    <a:pt x="11163300" y="25400"/>
                  </a:cubicBezTo>
                  <a:lnTo>
                    <a:pt x="11137900" y="25400"/>
                  </a:lnTo>
                  <a:cubicBezTo>
                    <a:pt x="11130915" y="25400"/>
                    <a:pt x="11125200" y="19685"/>
                    <a:pt x="11125200" y="12700"/>
                  </a:cubicBezTo>
                  <a:cubicBezTo>
                    <a:pt x="11125200" y="5715"/>
                    <a:pt x="11130915" y="0"/>
                    <a:pt x="11137900" y="0"/>
                  </a:cubicBezTo>
                  <a:close/>
                  <a:moveTo>
                    <a:pt x="11188700" y="0"/>
                  </a:moveTo>
                  <a:lnTo>
                    <a:pt x="11214100" y="0"/>
                  </a:lnTo>
                  <a:cubicBezTo>
                    <a:pt x="11221085" y="0"/>
                    <a:pt x="11226800" y="5715"/>
                    <a:pt x="11226800" y="12700"/>
                  </a:cubicBezTo>
                  <a:cubicBezTo>
                    <a:pt x="11226800" y="19685"/>
                    <a:pt x="11221085" y="25400"/>
                    <a:pt x="11214100" y="25400"/>
                  </a:cubicBezTo>
                  <a:lnTo>
                    <a:pt x="11188700" y="25400"/>
                  </a:lnTo>
                  <a:cubicBezTo>
                    <a:pt x="11181715" y="25400"/>
                    <a:pt x="11176000" y="19685"/>
                    <a:pt x="11176000" y="12700"/>
                  </a:cubicBezTo>
                  <a:cubicBezTo>
                    <a:pt x="11176000" y="5715"/>
                    <a:pt x="11181715" y="0"/>
                    <a:pt x="11188700" y="0"/>
                  </a:cubicBezTo>
                  <a:close/>
                  <a:moveTo>
                    <a:pt x="11239500" y="0"/>
                  </a:moveTo>
                  <a:lnTo>
                    <a:pt x="11264900" y="0"/>
                  </a:lnTo>
                  <a:cubicBezTo>
                    <a:pt x="11271885" y="0"/>
                    <a:pt x="11277600" y="5715"/>
                    <a:pt x="11277600" y="12700"/>
                  </a:cubicBezTo>
                  <a:cubicBezTo>
                    <a:pt x="11277600" y="19685"/>
                    <a:pt x="11271885" y="25400"/>
                    <a:pt x="11264900" y="25400"/>
                  </a:cubicBezTo>
                  <a:lnTo>
                    <a:pt x="11239500" y="25400"/>
                  </a:lnTo>
                  <a:cubicBezTo>
                    <a:pt x="11232515" y="25400"/>
                    <a:pt x="11226800" y="19685"/>
                    <a:pt x="11226800" y="12700"/>
                  </a:cubicBezTo>
                  <a:cubicBezTo>
                    <a:pt x="11226800" y="5715"/>
                    <a:pt x="11232515" y="0"/>
                    <a:pt x="11239500" y="0"/>
                  </a:cubicBezTo>
                  <a:close/>
                  <a:moveTo>
                    <a:pt x="11290300" y="0"/>
                  </a:moveTo>
                  <a:lnTo>
                    <a:pt x="11315700" y="0"/>
                  </a:lnTo>
                  <a:cubicBezTo>
                    <a:pt x="11322685" y="0"/>
                    <a:pt x="11328400" y="5715"/>
                    <a:pt x="11328400" y="12700"/>
                  </a:cubicBezTo>
                  <a:cubicBezTo>
                    <a:pt x="11328400" y="19685"/>
                    <a:pt x="11322685" y="25400"/>
                    <a:pt x="11315700" y="25400"/>
                  </a:cubicBezTo>
                  <a:lnTo>
                    <a:pt x="11290300" y="25400"/>
                  </a:lnTo>
                  <a:cubicBezTo>
                    <a:pt x="11283315" y="25400"/>
                    <a:pt x="11277600" y="19685"/>
                    <a:pt x="11277600" y="12700"/>
                  </a:cubicBezTo>
                  <a:cubicBezTo>
                    <a:pt x="11277600" y="5715"/>
                    <a:pt x="11283315" y="0"/>
                    <a:pt x="11290300" y="0"/>
                  </a:cubicBezTo>
                  <a:close/>
                  <a:moveTo>
                    <a:pt x="11341100" y="0"/>
                  </a:moveTo>
                  <a:lnTo>
                    <a:pt x="11366500" y="0"/>
                  </a:lnTo>
                  <a:cubicBezTo>
                    <a:pt x="11373485" y="0"/>
                    <a:pt x="11379200" y="5715"/>
                    <a:pt x="11379200" y="12700"/>
                  </a:cubicBezTo>
                  <a:cubicBezTo>
                    <a:pt x="11379200" y="19685"/>
                    <a:pt x="11373485" y="25400"/>
                    <a:pt x="11366500" y="25400"/>
                  </a:cubicBezTo>
                  <a:lnTo>
                    <a:pt x="11341100" y="25400"/>
                  </a:lnTo>
                  <a:cubicBezTo>
                    <a:pt x="11334115" y="25400"/>
                    <a:pt x="11328400" y="19685"/>
                    <a:pt x="11328400" y="12700"/>
                  </a:cubicBezTo>
                  <a:cubicBezTo>
                    <a:pt x="11328400" y="5715"/>
                    <a:pt x="11334115" y="0"/>
                    <a:pt x="11341100" y="0"/>
                  </a:cubicBezTo>
                  <a:close/>
                  <a:moveTo>
                    <a:pt x="11391900" y="0"/>
                  </a:moveTo>
                  <a:lnTo>
                    <a:pt x="11417300" y="0"/>
                  </a:lnTo>
                  <a:cubicBezTo>
                    <a:pt x="11424285" y="0"/>
                    <a:pt x="11430000" y="5715"/>
                    <a:pt x="11430000" y="12700"/>
                  </a:cubicBezTo>
                  <a:cubicBezTo>
                    <a:pt x="11430000" y="19685"/>
                    <a:pt x="11424285" y="25400"/>
                    <a:pt x="11417300" y="25400"/>
                  </a:cubicBezTo>
                  <a:lnTo>
                    <a:pt x="11391900" y="25400"/>
                  </a:lnTo>
                  <a:cubicBezTo>
                    <a:pt x="11384915" y="25400"/>
                    <a:pt x="11379200" y="19685"/>
                    <a:pt x="11379200" y="12700"/>
                  </a:cubicBezTo>
                  <a:cubicBezTo>
                    <a:pt x="11379200" y="5715"/>
                    <a:pt x="11384915" y="0"/>
                    <a:pt x="11391900" y="0"/>
                  </a:cubicBezTo>
                  <a:close/>
                  <a:moveTo>
                    <a:pt x="11442700" y="0"/>
                  </a:moveTo>
                  <a:lnTo>
                    <a:pt x="11468100" y="0"/>
                  </a:lnTo>
                  <a:cubicBezTo>
                    <a:pt x="11475085" y="0"/>
                    <a:pt x="11480800" y="5715"/>
                    <a:pt x="11480800" y="12700"/>
                  </a:cubicBezTo>
                  <a:cubicBezTo>
                    <a:pt x="11480800" y="19685"/>
                    <a:pt x="11475085" y="25400"/>
                    <a:pt x="11468100" y="25400"/>
                  </a:cubicBezTo>
                  <a:lnTo>
                    <a:pt x="11442700" y="25400"/>
                  </a:lnTo>
                  <a:cubicBezTo>
                    <a:pt x="11435715" y="25400"/>
                    <a:pt x="11430000" y="19685"/>
                    <a:pt x="11430000" y="12700"/>
                  </a:cubicBezTo>
                  <a:cubicBezTo>
                    <a:pt x="11430000" y="5715"/>
                    <a:pt x="11435715" y="0"/>
                    <a:pt x="11442700" y="0"/>
                  </a:cubicBezTo>
                  <a:close/>
                  <a:moveTo>
                    <a:pt x="11493500" y="0"/>
                  </a:moveTo>
                  <a:lnTo>
                    <a:pt x="11518900" y="0"/>
                  </a:lnTo>
                  <a:cubicBezTo>
                    <a:pt x="11525885" y="0"/>
                    <a:pt x="11531600" y="5715"/>
                    <a:pt x="11531600" y="12700"/>
                  </a:cubicBezTo>
                  <a:cubicBezTo>
                    <a:pt x="11531600" y="19685"/>
                    <a:pt x="11525885" y="25400"/>
                    <a:pt x="11518900" y="25400"/>
                  </a:cubicBezTo>
                  <a:lnTo>
                    <a:pt x="11493500" y="25400"/>
                  </a:lnTo>
                  <a:cubicBezTo>
                    <a:pt x="11486515" y="25400"/>
                    <a:pt x="11480800" y="19685"/>
                    <a:pt x="11480800" y="12700"/>
                  </a:cubicBezTo>
                  <a:cubicBezTo>
                    <a:pt x="11480800" y="5715"/>
                    <a:pt x="11486515" y="0"/>
                    <a:pt x="11493500" y="0"/>
                  </a:cubicBezTo>
                  <a:close/>
                  <a:moveTo>
                    <a:pt x="11544300" y="0"/>
                  </a:moveTo>
                  <a:lnTo>
                    <a:pt x="11569700" y="0"/>
                  </a:lnTo>
                  <a:cubicBezTo>
                    <a:pt x="11576685" y="0"/>
                    <a:pt x="11582400" y="5715"/>
                    <a:pt x="11582400" y="12700"/>
                  </a:cubicBezTo>
                  <a:cubicBezTo>
                    <a:pt x="11582400" y="19685"/>
                    <a:pt x="11576685" y="25400"/>
                    <a:pt x="11569700" y="25400"/>
                  </a:cubicBezTo>
                  <a:lnTo>
                    <a:pt x="11544300" y="25400"/>
                  </a:lnTo>
                  <a:cubicBezTo>
                    <a:pt x="11537315" y="25400"/>
                    <a:pt x="11531600" y="19685"/>
                    <a:pt x="11531600" y="12700"/>
                  </a:cubicBezTo>
                  <a:cubicBezTo>
                    <a:pt x="11531600" y="5715"/>
                    <a:pt x="11537315" y="0"/>
                    <a:pt x="11544300" y="0"/>
                  </a:cubicBezTo>
                  <a:close/>
                  <a:moveTo>
                    <a:pt x="11595100" y="0"/>
                  </a:moveTo>
                  <a:lnTo>
                    <a:pt x="11620500" y="0"/>
                  </a:lnTo>
                  <a:cubicBezTo>
                    <a:pt x="11627485" y="0"/>
                    <a:pt x="11633200" y="5715"/>
                    <a:pt x="11633200" y="12700"/>
                  </a:cubicBezTo>
                  <a:cubicBezTo>
                    <a:pt x="11633200" y="19685"/>
                    <a:pt x="11627485" y="25400"/>
                    <a:pt x="11620500" y="25400"/>
                  </a:cubicBezTo>
                  <a:lnTo>
                    <a:pt x="11595100" y="25400"/>
                  </a:lnTo>
                  <a:cubicBezTo>
                    <a:pt x="11588115" y="25400"/>
                    <a:pt x="11582400" y="19685"/>
                    <a:pt x="11582400" y="12700"/>
                  </a:cubicBezTo>
                  <a:cubicBezTo>
                    <a:pt x="11582400" y="5715"/>
                    <a:pt x="11588115" y="0"/>
                    <a:pt x="11595100" y="0"/>
                  </a:cubicBezTo>
                  <a:close/>
                  <a:moveTo>
                    <a:pt x="11645900" y="0"/>
                  </a:moveTo>
                  <a:lnTo>
                    <a:pt x="11671300" y="0"/>
                  </a:lnTo>
                  <a:cubicBezTo>
                    <a:pt x="11678285" y="0"/>
                    <a:pt x="11684000" y="5715"/>
                    <a:pt x="11684000" y="12700"/>
                  </a:cubicBezTo>
                  <a:cubicBezTo>
                    <a:pt x="11684000" y="19685"/>
                    <a:pt x="11678285" y="25400"/>
                    <a:pt x="11671300" y="25400"/>
                  </a:cubicBezTo>
                  <a:lnTo>
                    <a:pt x="11645900" y="25400"/>
                  </a:lnTo>
                  <a:cubicBezTo>
                    <a:pt x="11638915" y="25400"/>
                    <a:pt x="11633200" y="19685"/>
                    <a:pt x="11633200" y="12700"/>
                  </a:cubicBezTo>
                  <a:cubicBezTo>
                    <a:pt x="11633200" y="5715"/>
                    <a:pt x="11638915" y="0"/>
                    <a:pt x="11645900" y="0"/>
                  </a:cubicBezTo>
                  <a:close/>
                  <a:moveTo>
                    <a:pt x="11696700" y="0"/>
                  </a:moveTo>
                  <a:lnTo>
                    <a:pt x="11722100" y="0"/>
                  </a:lnTo>
                  <a:cubicBezTo>
                    <a:pt x="11729085" y="0"/>
                    <a:pt x="11734800" y="5715"/>
                    <a:pt x="11734800" y="12700"/>
                  </a:cubicBezTo>
                  <a:cubicBezTo>
                    <a:pt x="11734800" y="19685"/>
                    <a:pt x="11729085" y="25400"/>
                    <a:pt x="11722100" y="25400"/>
                  </a:cubicBezTo>
                  <a:lnTo>
                    <a:pt x="11696700" y="25400"/>
                  </a:lnTo>
                  <a:cubicBezTo>
                    <a:pt x="11689715" y="25400"/>
                    <a:pt x="11684000" y="19685"/>
                    <a:pt x="11684000" y="12700"/>
                  </a:cubicBezTo>
                  <a:cubicBezTo>
                    <a:pt x="11684000" y="5715"/>
                    <a:pt x="11689715" y="0"/>
                    <a:pt x="11696700" y="0"/>
                  </a:cubicBezTo>
                  <a:close/>
                  <a:moveTo>
                    <a:pt x="11747500" y="0"/>
                  </a:moveTo>
                  <a:lnTo>
                    <a:pt x="11772900" y="0"/>
                  </a:lnTo>
                  <a:cubicBezTo>
                    <a:pt x="11779885" y="0"/>
                    <a:pt x="11785600" y="5715"/>
                    <a:pt x="11785600" y="12700"/>
                  </a:cubicBezTo>
                  <a:cubicBezTo>
                    <a:pt x="11785600" y="19685"/>
                    <a:pt x="11779885" y="25400"/>
                    <a:pt x="11772900" y="25400"/>
                  </a:cubicBezTo>
                  <a:lnTo>
                    <a:pt x="11747500" y="25400"/>
                  </a:lnTo>
                  <a:cubicBezTo>
                    <a:pt x="11740515" y="25400"/>
                    <a:pt x="11734800" y="19685"/>
                    <a:pt x="11734800" y="12700"/>
                  </a:cubicBezTo>
                  <a:cubicBezTo>
                    <a:pt x="11734800" y="5715"/>
                    <a:pt x="11740515" y="0"/>
                    <a:pt x="11747500" y="0"/>
                  </a:cubicBezTo>
                  <a:close/>
                  <a:moveTo>
                    <a:pt x="11798300" y="0"/>
                  </a:moveTo>
                  <a:lnTo>
                    <a:pt x="11823700" y="0"/>
                  </a:lnTo>
                  <a:cubicBezTo>
                    <a:pt x="11830685" y="0"/>
                    <a:pt x="11836400" y="5715"/>
                    <a:pt x="11836400" y="12700"/>
                  </a:cubicBezTo>
                  <a:cubicBezTo>
                    <a:pt x="11836400" y="19685"/>
                    <a:pt x="11830685" y="25400"/>
                    <a:pt x="11823700" y="25400"/>
                  </a:cubicBezTo>
                  <a:lnTo>
                    <a:pt x="11798300" y="25400"/>
                  </a:lnTo>
                  <a:cubicBezTo>
                    <a:pt x="11791315" y="25400"/>
                    <a:pt x="11785600" y="19685"/>
                    <a:pt x="11785600" y="12700"/>
                  </a:cubicBezTo>
                  <a:cubicBezTo>
                    <a:pt x="11785600" y="5715"/>
                    <a:pt x="11791315" y="0"/>
                    <a:pt x="11798300" y="0"/>
                  </a:cubicBezTo>
                  <a:close/>
                  <a:moveTo>
                    <a:pt x="11849100" y="0"/>
                  </a:moveTo>
                  <a:lnTo>
                    <a:pt x="11874500" y="0"/>
                  </a:lnTo>
                  <a:cubicBezTo>
                    <a:pt x="11881485" y="0"/>
                    <a:pt x="11887200" y="5715"/>
                    <a:pt x="11887200" y="12700"/>
                  </a:cubicBezTo>
                  <a:cubicBezTo>
                    <a:pt x="11887200" y="19685"/>
                    <a:pt x="11881485" y="25400"/>
                    <a:pt x="11874500" y="25400"/>
                  </a:cubicBezTo>
                  <a:lnTo>
                    <a:pt x="11849100" y="25400"/>
                  </a:lnTo>
                  <a:cubicBezTo>
                    <a:pt x="11842115" y="25400"/>
                    <a:pt x="11836400" y="19685"/>
                    <a:pt x="11836400" y="12700"/>
                  </a:cubicBezTo>
                  <a:cubicBezTo>
                    <a:pt x="11836400" y="5715"/>
                    <a:pt x="11842115" y="0"/>
                    <a:pt x="11849100" y="0"/>
                  </a:cubicBezTo>
                  <a:close/>
                  <a:moveTo>
                    <a:pt x="11899900" y="0"/>
                  </a:moveTo>
                  <a:lnTo>
                    <a:pt x="11925300" y="0"/>
                  </a:lnTo>
                  <a:cubicBezTo>
                    <a:pt x="11932285" y="0"/>
                    <a:pt x="11938000" y="5715"/>
                    <a:pt x="11938000" y="12700"/>
                  </a:cubicBezTo>
                  <a:cubicBezTo>
                    <a:pt x="11938000" y="19685"/>
                    <a:pt x="11932285" y="25400"/>
                    <a:pt x="11925300" y="25400"/>
                  </a:cubicBezTo>
                  <a:lnTo>
                    <a:pt x="11899900" y="25400"/>
                  </a:lnTo>
                  <a:cubicBezTo>
                    <a:pt x="11892915" y="25400"/>
                    <a:pt x="11887200" y="19685"/>
                    <a:pt x="11887200" y="12700"/>
                  </a:cubicBezTo>
                  <a:cubicBezTo>
                    <a:pt x="11887200" y="5715"/>
                    <a:pt x="11892915" y="0"/>
                    <a:pt x="11899900" y="0"/>
                  </a:cubicBezTo>
                  <a:close/>
                  <a:moveTo>
                    <a:pt x="11950700" y="0"/>
                  </a:moveTo>
                  <a:lnTo>
                    <a:pt x="11976100" y="0"/>
                  </a:lnTo>
                  <a:cubicBezTo>
                    <a:pt x="11983085" y="0"/>
                    <a:pt x="11988800" y="5715"/>
                    <a:pt x="11988800" y="12700"/>
                  </a:cubicBezTo>
                  <a:cubicBezTo>
                    <a:pt x="11988800" y="19685"/>
                    <a:pt x="11983085" y="25400"/>
                    <a:pt x="11976100" y="25400"/>
                  </a:cubicBezTo>
                  <a:lnTo>
                    <a:pt x="11950700" y="25400"/>
                  </a:lnTo>
                  <a:cubicBezTo>
                    <a:pt x="11943715" y="25400"/>
                    <a:pt x="11938000" y="19685"/>
                    <a:pt x="11938000" y="12700"/>
                  </a:cubicBezTo>
                  <a:cubicBezTo>
                    <a:pt x="11938000" y="5715"/>
                    <a:pt x="11943715" y="0"/>
                    <a:pt x="11950700" y="0"/>
                  </a:cubicBezTo>
                  <a:close/>
                  <a:moveTo>
                    <a:pt x="12001500" y="0"/>
                  </a:moveTo>
                  <a:lnTo>
                    <a:pt x="12026900" y="0"/>
                  </a:lnTo>
                  <a:cubicBezTo>
                    <a:pt x="12033885" y="0"/>
                    <a:pt x="12039600" y="5715"/>
                    <a:pt x="12039600" y="12700"/>
                  </a:cubicBezTo>
                  <a:cubicBezTo>
                    <a:pt x="12039600" y="19685"/>
                    <a:pt x="12033885" y="25400"/>
                    <a:pt x="12026900" y="25400"/>
                  </a:cubicBezTo>
                  <a:lnTo>
                    <a:pt x="12001500" y="25400"/>
                  </a:lnTo>
                  <a:cubicBezTo>
                    <a:pt x="11994515" y="25400"/>
                    <a:pt x="11988800" y="19685"/>
                    <a:pt x="11988800" y="12700"/>
                  </a:cubicBezTo>
                  <a:cubicBezTo>
                    <a:pt x="11988800" y="5715"/>
                    <a:pt x="11994515" y="0"/>
                    <a:pt x="12001500" y="0"/>
                  </a:cubicBezTo>
                  <a:close/>
                  <a:moveTo>
                    <a:pt x="12052300" y="0"/>
                  </a:moveTo>
                  <a:lnTo>
                    <a:pt x="12077700" y="0"/>
                  </a:lnTo>
                  <a:cubicBezTo>
                    <a:pt x="12084685" y="0"/>
                    <a:pt x="12090400" y="5715"/>
                    <a:pt x="12090400" y="12700"/>
                  </a:cubicBezTo>
                  <a:cubicBezTo>
                    <a:pt x="12090400" y="19685"/>
                    <a:pt x="12084685" y="25400"/>
                    <a:pt x="12077700" y="25400"/>
                  </a:cubicBezTo>
                  <a:lnTo>
                    <a:pt x="12052300" y="25400"/>
                  </a:lnTo>
                  <a:cubicBezTo>
                    <a:pt x="12045315" y="25400"/>
                    <a:pt x="12039600" y="19685"/>
                    <a:pt x="12039600" y="12700"/>
                  </a:cubicBezTo>
                  <a:cubicBezTo>
                    <a:pt x="12039600" y="5715"/>
                    <a:pt x="12045315" y="0"/>
                    <a:pt x="12052300" y="0"/>
                  </a:cubicBezTo>
                  <a:close/>
                  <a:moveTo>
                    <a:pt x="12103100" y="0"/>
                  </a:moveTo>
                  <a:lnTo>
                    <a:pt x="12128500" y="0"/>
                  </a:lnTo>
                  <a:cubicBezTo>
                    <a:pt x="12135485" y="0"/>
                    <a:pt x="12141200" y="5715"/>
                    <a:pt x="12141200" y="12700"/>
                  </a:cubicBezTo>
                  <a:cubicBezTo>
                    <a:pt x="12141200" y="19685"/>
                    <a:pt x="12135485" y="25400"/>
                    <a:pt x="12128500" y="25400"/>
                  </a:cubicBezTo>
                  <a:lnTo>
                    <a:pt x="12103100" y="25400"/>
                  </a:lnTo>
                  <a:cubicBezTo>
                    <a:pt x="12096115" y="25400"/>
                    <a:pt x="12090400" y="19685"/>
                    <a:pt x="12090400" y="12700"/>
                  </a:cubicBezTo>
                  <a:cubicBezTo>
                    <a:pt x="12090400" y="5715"/>
                    <a:pt x="12096115" y="0"/>
                    <a:pt x="12103100" y="0"/>
                  </a:cubicBezTo>
                  <a:close/>
                  <a:moveTo>
                    <a:pt x="12153900" y="0"/>
                  </a:moveTo>
                  <a:lnTo>
                    <a:pt x="12179300" y="0"/>
                  </a:lnTo>
                  <a:cubicBezTo>
                    <a:pt x="12186285" y="0"/>
                    <a:pt x="12192000" y="5715"/>
                    <a:pt x="12192000" y="12700"/>
                  </a:cubicBezTo>
                  <a:cubicBezTo>
                    <a:pt x="12192000" y="19685"/>
                    <a:pt x="12186285" y="25400"/>
                    <a:pt x="12179300" y="25400"/>
                  </a:cubicBezTo>
                  <a:lnTo>
                    <a:pt x="12153900" y="25400"/>
                  </a:lnTo>
                  <a:cubicBezTo>
                    <a:pt x="12146915" y="25400"/>
                    <a:pt x="12141200" y="19685"/>
                    <a:pt x="12141200" y="12700"/>
                  </a:cubicBezTo>
                  <a:cubicBezTo>
                    <a:pt x="12141200" y="5715"/>
                    <a:pt x="12146915" y="0"/>
                    <a:pt x="12153900" y="0"/>
                  </a:cubicBezTo>
                  <a:close/>
                  <a:moveTo>
                    <a:pt x="12204700" y="0"/>
                  </a:moveTo>
                  <a:lnTo>
                    <a:pt x="12230100" y="0"/>
                  </a:lnTo>
                  <a:cubicBezTo>
                    <a:pt x="12237085" y="0"/>
                    <a:pt x="12242800" y="5715"/>
                    <a:pt x="12242800" y="12700"/>
                  </a:cubicBezTo>
                  <a:cubicBezTo>
                    <a:pt x="12242800" y="19685"/>
                    <a:pt x="12237085" y="25400"/>
                    <a:pt x="12230100" y="25400"/>
                  </a:cubicBezTo>
                  <a:lnTo>
                    <a:pt x="12204700" y="25400"/>
                  </a:lnTo>
                  <a:cubicBezTo>
                    <a:pt x="12197715" y="25400"/>
                    <a:pt x="12192000" y="19685"/>
                    <a:pt x="12192000" y="12700"/>
                  </a:cubicBezTo>
                  <a:cubicBezTo>
                    <a:pt x="12192000" y="5715"/>
                    <a:pt x="12197715" y="0"/>
                    <a:pt x="12204700" y="0"/>
                  </a:cubicBezTo>
                  <a:close/>
                  <a:moveTo>
                    <a:pt x="12255500" y="0"/>
                  </a:moveTo>
                  <a:lnTo>
                    <a:pt x="12280900" y="0"/>
                  </a:lnTo>
                  <a:cubicBezTo>
                    <a:pt x="12287885" y="0"/>
                    <a:pt x="12293600" y="5715"/>
                    <a:pt x="12293600" y="12700"/>
                  </a:cubicBezTo>
                  <a:cubicBezTo>
                    <a:pt x="12293600" y="19685"/>
                    <a:pt x="12287885" y="25400"/>
                    <a:pt x="12280900" y="25400"/>
                  </a:cubicBezTo>
                  <a:lnTo>
                    <a:pt x="12255500" y="25400"/>
                  </a:lnTo>
                  <a:cubicBezTo>
                    <a:pt x="12248515" y="25400"/>
                    <a:pt x="12242800" y="19685"/>
                    <a:pt x="12242800" y="12700"/>
                  </a:cubicBezTo>
                  <a:cubicBezTo>
                    <a:pt x="12242800" y="5715"/>
                    <a:pt x="12248515" y="0"/>
                    <a:pt x="12255500" y="0"/>
                  </a:cubicBezTo>
                  <a:close/>
                  <a:moveTo>
                    <a:pt x="12306300" y="0"/>
                  </a:moveTo>
                  <a:lnTo>
                    <a:pt x="12331700" y="0"/>
                  </a:lnTo>
                  <a:cubicBezTo>
                    <a:pt x="12338685" y="0"/>
                    <a:pt x="12344400" y="5715"/>
                    <a:pt x="12344400" y="12700"/>
                  </a:cubicBezTo>
                  <a:cubicBezTo>
                    <a:pt x="12344400" y="19685"/>
                    <a:pt x="12338685" y="25400"/>
                    <a:pt x="12331700" y="25400"/>
                  </a:cubicBezTo>
                  <a:lnTo>
                    <a:pt x="12306300" y="25400"/>
                  </a:lnTo>
                  <a:cubicBezTo>
                    <a:pt x="12299315" y="25400"/>
                    <a:pt x="12293600" y="19685"/>
                    <a:pt x="12293600" y="12700"/>
                  </a:cubicBezTo>
                  <a:cubicBezTo>
                    <a:pt x="12293600" y="5715"/>
                    <a:pt x="12299315" y="0"/>
                    <a:pt x="12306300" y="0"/>
                  </a:cubicBezTo>
                  <a:close/>
                  <a:moveTo>
                    <a:pt x="12357100" y="0"/>
                  </a:moveTo>
                  <a:lnTo>
                    <a:pt x="12382500" y="0"/>
                  </a:lnTo>
                  <a:cubicBezTo>
                    <a:pt x="12389485" y="0"/>
                    <a:pt x="12395200" y="5715"/>
                    <a:pt x="12395200" y="12700"/>
                  </a:cubicBezTo>
                  <a:cubicBezTo>
                    <a:pt x="12395200" y="19685"/>
                    <a:pt x="12389485" y="25400"/>
                    <a:pt x="12382500" y="25400"/>
                  </a:cubicBezTo>
                  <a:lnTo>
                    <a:pt x="12357100" y="25400"/>
                  </a:lnTo>
                  <a:cubicBezTo>
                    <a:pt x="12350115" y="25400"/>
                    <a:pt x="12344400" y="19685"/>
                    <a:pt x="12344400" y="12700"/>
                  </a:cubicBezTo>
                  <a:cubicBezTo>
                    <a:pt x="12344400" y="5715"/>
                    <a:pt x="12350115" y="0"/>
                    <a:pt x="12357100" y="0"/>
                  </a:cubicBezTo>
                  <a:close/>
                  <a:moveTo>
                    <a:pt x="12407900" y="0"/>
                  </a:moveTo>
                  <a:lnTo>
                    <a:pt x="12433300" y="0"/>
                  </a:lnTo>
                  <a:cubicBezTo>
                    <a:pt x="12440285" y="0"/>
                    <a:pt x="12446000" y="5715"/>
                    <a:pt x="12446000" y="12700"/>
                  </a:cubicBezTo>
                  <a:cubicBezTo>
                    <a:pt x="12446000" y="19685"/>
                    <a:pt x="12440285" y="25400"/>
                    <a:pt x="12433300" y="25400"/>
                  </a:cubicBezTo>
                  <a:lnTo>
                    <a:pt x="12407900" y="25400"/>
                  </a:lnTo>
                  <a:cubicBezTo>
                    <a:pt x="12400915" y="25400"/>
                    <a:pt x="12395200" y="19685"/>
                    <a:pt x="12395200" y="12700"/>
                  </a:cubicBezTo>
                  <a:cubicBezTo>
                    <a:pt x="12395200" y="5715"/>
                    <a:pt x="12400915" y="0"/>
                    <a:pt x="12407900" y="0"/>
                  </a:cubicBezTo>
                  <a:close/>
                  <a:moveTo>
                    <a:pt x="12458700" y="0"/>
                  </a:moveTo>
                  <a:lnTo>
                    <a:pt x="12484100" y="0"/>
                  </a:lnTo>
                  <a:cubicBezTo>
                    <a:pt x="12491085" y="0"/>
                    <a:pt x="12496800" y="5715"/>
                    <a:pt x="12496800" y="12700"/>
                  </a:cubicBezTo>
                  <a:cubicBezTo>
                    <a:pt x="12496800" y="19685"/>
                    <a:pt x="12491085" y="25400"/>
                    <a:pt x="12484100" y="25400"/>
                  </a:cubicBezTo>
                  <a:lnTo>
                    <a:pt x="12458700" y="25400"/>
                  </a:lnTo>
                  <a:cubicBezTo>
                    <a:pt x="12451715" y="25400"/>
                    <a:pt x="12446000" y="19685"/>
                    <a:pt x="12446000" y="12700"/>
                  </a:cubicBezTo>
                  <a:cubicBezTo>
                    <a:pt x="12446000" y="5715"/>
                    <a:pt x="12451715" y="0"/>
                    <a:pt x="12458700" y="0"/>
                  </a:cubicBezTo>
                  <a:close/>
                  <a:moveTo>
                    <a:pt x="12509500" y="0"/>
                  </a:moveTo>
                  <a:lnTo>
                    <a:pt x="12534900" y="0"/>
                  </a:lnTo>
                  <a:cubicBezTo>
                    <a:pt x="12541885" y="0"/>
                    <a:pt x="12547600" y="5715"/>
                    <a:pt x="12547600" y="12700"/>
                  </a:cubicBezTo>
                  <a:cubicBezTo>
                    <a:pt x="12547600" y="19685"/>
                    <a:pt x="12541885" y="25400"/>
                    <a:pt x="12534900" y="25400"/>
                  </a:cubicBezTo>
                  <a:lnTo>
                    <a:pt x="12509500" y="25400"/>
                  </a:lnTo>
                  <a:cubicBezTo>
                    <a:pt x="12502515" y="25400"/>
                    <a:pt x="12496800" y="19685"/>
                    <a:pt x="12496800" y="12700"/>
                  </a:cubicBezTo>
                  <a:cubicBezTo>
                    <a:pt x="12496800" y="5715"/>
                    <a:pt x="12502515" y="0"/>
                    <a:pt x="12509500" y="0"/>
                  </a:cubicBezTo>
                  <a:close/>
                  <a:moveTo>
                    <a:pt x="12560300" y="0"/>
                  </a:moveTo>
                  <a:lnTo>
                    <a:pt x="12585700" y="0"/>
                  </a:lnTo>
                  <a:cubicBezTo>
                    <a:pt x="12592685" y="0"/>
                    <a:pt x="12598400" y="5715"/>
                    <a:pt x="12598400" y="12700"/>
                  </a:cubicBezTo>
                  <a:cubicBezTo>
                    <a:pt x="12598400" y="19685"/>
                    <a:pt x="12592685" y="25400"/>
                    <a:pt x="12585700" y="25400"/>
                  </a:cubicBezTo>
                  <a:lnTo>
                    <a:pt x="12560300" y="25400"/>
                  </a:lnTo>
                  <a:cubicBezTo>
                    <a:pt x="12553315" y="25400"/>
                    <a:pt x="12547600" y="19685"/>
                    <a:pt x="12547600" y="12700"/>
                  </a:cubicBezTo>
                  <a:cubicBezTo>
                    <a:pt x="12547600" y="5715"/>
                    <a:pt x="12553315" y="0"/>
                    <a:pt x="12560300" y="0"/>
                  </a:cubicBezTo>
                  <a:close/>
                  <a:moveTo>
                    <a:pt x="12611100" y="0"/>
                  </a:moveTo>
                  <a:lnTo>
                    <a:pt x="12636500" y="0"/>
                  </a:lnTo>
                  <a:cubicBezTo>
                    <a:pt x="12643485" y="0"/>
                    <a:pt x="12649200" y="5715"/>
                    <a:pt x="12649200" y="12700"/>
                  </a:cubicBezTo>
                  <a:cubicBezTo>
                    <a:pt x="12649200" y="19685"/>
                    <a:pt x="12643485" y="25400"/>
                    <a:pt x="12636500" y="25400"/>
                  </a:cubicBezTo>
                  <a:lnTo>
                    <a:pt x="12611100" y="25400"/>
                  </a:lnTo>
                  <a:cubicBezTo>
                    <a:pt x="12604115" y="25400"/>
                    <a:pt x="12598400" y="19685"/>
                    <a:pt x="12598400" y="12700"/>
                  </a:cubicBezTo>
                  <a:cubicBezTo>
                    <a:pt x="12598400" y="5715"/>
                    <a:pt x="12604115" y="0"/>
                    <a:pt x="12611100" y="0"/>
                  </a:cubicBezTo>
                  <a:close/>
                  <a:moveTo>
                    <a:pt x="12661900" y="0"/>
                  </a:moveTo>
                  <a:lnTo>
                    <a:pt x="12687300" y="0"/>
                  </a:lnTo>
                  <a:cubicBezTo>
                    <a:pt x="12694285" y="0"/>
                    <a:pt x="12700000" y="5715"/>
                    <a:pt x="12700000" y="12700"/>
                  </a:cubicBezTo>
                  <a:cubicBezTo>
                    <a:pt x="12700000" y="19685"/>
                    <a:pt x="12694285" y="25400"/>
                    <a:pt x="12687300" y="25400"/>
                  </a:cubicBezTo>
                  <a:lnTo>
                    <a:pt x="12661900" y="25400"/>
                  </a:lnTo>
                  <a:cubicBezTo>
                    <a:pt x="12654915" y="25400"/>
                    <a:pt x="12649200" y="19685"/>
                    <a:pt x="12649200" y="12700"/>
                  </a:cubicBezTo>
                  <a:cubicBezTo>
                    <a:pt x="12649200" y="5715"/>
                    <a:pt x="12654915" y="0"/>
                    <a:pt x="12661900" y="0"/>
                  </a:cubicBezTo>
                  <a:close/>
                  <a:moveTo>
                    <a:pt x="12712700" y="0"/>
                  </a:moveTo>
                  <a:lnTo>
                    <a:pt x="12738100" y="0"/>
                  </a:lnTo>
                  <a:cubicBezTo>
                    <a:pt x="12745085" y="0"/>
                    <a:pt x="12750800" y="5715"/>
                    <a:pt x="12750800" y="12700"/>
                  </a:cubicBezTo>
                  <a:cubicBezTo>
                    <a:pt x="12750800" y="19685"/>
                    <a:pt x="12745085" y="25400"/>
                    <a:pt x="12738100" y="25400"/>
                  </a:cubicBezTo>
                  <a:lnTo>
                    <a:pt x="12712700" y="25400"/>
                  </a:lnTo>
                  <a:cubicBezTo>
                    <a:pt x="12705715" y="25400"/>
                    <a:pt x="12700000" y="19685"/>
                    <a:pt x="12700000" y="12700"/>
                  </a:cubicBezTo>
                  <a:cubicBezTo>
                    <a:pt x="12700000" y="5715"/>
                    <a:pt x="12705715" y="0"/>
                    <a:pt x="12712700" y="0"/>
                  </a:cubicBezTo>
                  <a:close/>
                  <a:moveTo>
                    <a:pt x="12763500" y="0"/>
                  </a:moveTo>
                  <a:lnTo>
                    <a:pt x="12788900" y="0"/>
                  </a:lnTo>
                  <a:cubicBezTo>
                    <a:pt x="12795885" y="0"/>
                    <a:pt x="12801600" y="5715"/>
                    <a:pt x="12801600" y="12700"/>
                  </a:cubicBezTo>
                  <a:cubicBezTo>
                    <a:pt x="12801600" y="19685"/>
                    <a:pt x="12795885" y="25400"/>
                    <a:pt x="12788900" y="25400"/>
                  </a:cubicBezTo>
                  <a:lnTo>
                    <a:pt x="12763500" y="25400"/>
                  </a:lnTo>
                  <a:cubicBezTo>
                    <a:pt x="12756515" y="25400"/>
                    <a:pt x="12750800" y="19685"/>
                    <a:pt x="12750800" y="12700"/>
                  </a:cubicBezTo>
                  <a:cubicBezTo>
                    <a:pt x="12750800" y="5715"/>
                    <a:pt x="12756515" y="0"/>
                    <a:pt x="12763500" y="0"/>
                  </a:cubicBezTo>
                  <a:close/>
                  <a:moveTo>
                    <a:pt x="12814300" y="0"/>
                  </a:moveTo>
                  <a:lnTo>
                    <a:pt x="12839700" y="0"/>
                  </a:lnTo>
                  <a:cubicBezTo>
                    <a:pt x="12846685" y="0"/>
                    <a:pt x="12852400" y="5715"/>
                    <a:pt x="12852400" y="12700"/>
                  </a:cubicBezTo>
                  <a:cubicBezTo>
                    <a:pt x="12852400" y="19685"/>
                    <a:pt x="12846685" y="25400"/>
                    <a:pt x="12839700" y="25400"/>
                  </a:cubicBezTo>
                  <a:lnTo>
                    <a:pt x="12814300" y="25400"/>
                  </a:lnTo>
                  <a:cubicBezTo>
                    <a:pt x="12807315" y="25400"/>
                    <a:pt x="12801600" y="19685"/>
                    <a:pt x="12801600" y="12700"/>
                  </a:cubicBezTo>
                  <a:cubicBezTo>
                    <a:pt x="12801600" y="5715"/>
                    <a:pt x="12807315" y="0"/>
                    <a:pt x="12814300" y="0"/>
                  </a:cubicBezTo>
                  <a:close/>
                  <a:moveTo>
                    <a:pt x="12865100" y="0"/>
                  </a:moveTo>
                  <a:lnTo>
                    <a:pt x="12890500" y="0"/>
                  </a:lnTo>
                  <a:cubicBezTo>
                    <a:pt x="12897485" y="0"/>
                    <a:pt x="12903200" y="5715"/>
                    <a:pt x="12903200" y="12700"/>
                  </a:cubicBezTo>
                  <a:cubicBezTo>
                    <a:pt x="12903200" y="19685"/>
                    <a:pt x="12897485" y="25400"/>
                    <a:pt x="12890500" y="25400"/>
                  </a:cubicBezTo>
                  <a:lnTo>
                    <a:pt x="12865100" y="25400"/>
                  </a:lnTo>
                  <a:cubicBezTo>
                    <a:pt x="12858115" y="25400"/>
                    <a:pt x="12852400" y="19685"/>
                    <a:pt x="12852400" y="12700"/>
                  </a:cubicBezTo>
                  <a:cubicBezTo>
                    <a:pt x="12852400" y="5715"/>
                    <a:pt x="12858115" y="0"/>
                    <a:pt x="12865100" y="0"/>
                  </a:cubicBezTo>
                  <a:close/>
                  <a:moveTo>
                    <a:pt x="12915900" y="0"/>
                  </a:moveTo>
                  <a:lnTo>
                    <a:pt x="12941300" y="0"/>
                  </a:lnTo>
                  <a:cubicBezTo>
                    <a:pt x="12948285" y="0"/>
                    <a:pt x="12954000" y="5715"/>
                    <a:pt x="12954000" y="12700"/>
                  </a:cubicBezTo>
                  <a:cubicBezTo>
                    <a:pt x="12954000" y="19685"/>
                    <a:pt x="12948285" y="25400"/>
                    <a:pt x="12941300" y="25400"/>
                  </a:cubicBezTo>
                  <a:lnTo>
                    <a:pt x="12915900" y="25400"/>
                  </a:lnTo>
                  <a:cubicBezTo>
                    <a:pt x="12908915" y="25400"/>
                    <a:pt x="12903200" y="19685"/>
                    <a:pt x="12903200" y="12700"/>
                  </a:cubicBezTo>
                  <a:cubicBezTo>
                    <a:pt x="12903200" y="5715"/>
                    <a:pt x="12908915" y="0"/>
                    <a:pt x="12915900" y="0"/>
                  </a:cubicBezTo>
                  <a:close/>
                  <a:moveTo>
                    <a:pt x="12966700" y="0"/>
                  </a:moveTo>
                  <a:lnTo>
                    <a:pt x="12992100" y="0"/>
                  </a:lnTo>
                  <a:cubicBezTo>
                    <a:pt x="12999085" y="0"/>
                    <a:pt x="13004800" y="5715"/>
                    <a:pt x="13004800" y="12700"/>
                  </a:cubicBezTo>
                  <a:cubicBezTo>
                    <a:pt x="13004800" y="19685"/>
                    <a:pt x="12999085" y="25400"/>
                    <a:pt x="12992100" y="25400"/>
                  </a:cubicBezTo>
                  <a:lnTo>
                    <a:pt x="12966700" y="25400"/>
                  </a:lnTo>
                  <a:cubicBezTo>
                    <a:pt x="12959715" y="25400"/>
                    <a:pt x="12954000" y="19685"/>
                    <a:pt x="12954000" y="12700"/>
                  </a:cubicBezTo>
                  <a:cubicBezTo>
                    <a:pt x="12954000" y="5715"/>
                    <a:pt x="12959715" y="0"/>
                    <a:pt x="12966700" y="0"/>
                  </a:cubicBezTo>
                  <a:close/>
                  <a:moveTo>
                    <a:pt x="13017500" y="0"/>
                  </a:moveTo>
                  <a:lnTo>
                    <a:pt x="13042900" y="0"/>
                  </a:lnTo>
                  <a:cubicBezTo>
                    <a:pt x="13049886" y="0"/>
                    <a:pt x="13055600" y="5715"/>
                    <a:pt x="13055600" y="12700"/>
                  </a:cubicBezTo>
                  <a:cubicBezTo>
                    <a:pt x="13055600" y="19685"/>
                    <a:pt x="13049886" y="25400"/>
                    <a:pt x="13042900" y="25400"/>
                  </a:cubicBezTo>
                  <a:lnTo>
                    <a:pt x="13017500" y="25400"/>
                  </a:lnTo>
                  <a:cubicBezTo>
                    <a:pt x="13010514" y="25400"/>
                    <a:pt x="13004800" y="19685"/>
                    <a:pt x="13004800" y="12700"/>
                  </a:cubicBezTo>
                  <a:cubicBezTo>
                    <a:pt x="13004800" y="5715"/>
                    <a:pt x="13010514" y="0"/>
                    <a:pt x="13017500" y="0"/>
                  </a:cubicBezTo>
                  <a:close/>
                  <a:moveTo>
                    <a:pt x="13068300" y="0"/>
                  </a:moveTo>
                  <a:lnTo>
                    <a:pt x="13093700" y="0"/>
                  </a:lnTo>
                  <a:cubicBezTo>
                    <a:pt x="13100686" y="0"/>
                    <a:pt x="13106400" y="5715"/>
                    <a:pt x="13106400" y="12700"/>
                  </a:cubicBezTo>
                  <a:cubicBezTo>
                    <a:pt x="13106400" y="19685"/>
                    <a:pt x="13100686" y="25400"/>
                    <a:pt x="13093700" y="25400"/>
                  </a:cubicBezTo>
                  <a:lnTo>
                    <a:pt x="13068300" y="25400"/>
                  </a:lnTo>
                  <a:cubicBezTo>
                    <a:pt x="13061314" y="25400"/>
                    <a:pt x="13055600" y="19685"/>
                    <a:pt x="13055600" y="12700"/>
                  </a:cubicBezTo>
                  <a:cubicBezTo>
                    <a:pt x="13055600" y="5715"/>
                    <a:pt x="13061314" y="0"/>
                    <a:pt x="13068300" y="0"/>
                  </a:cubicBezTo>
                  <a:close/>
                  <a:moveTo>
                    <a:pt x="13119100" y="0"/>
                  </a:moveTo>
                  <a:lnTo>
                    <a:pt x="13144500" y="0"/>
                  </a:lnTo>
                  <a:cubicBezTo>
                    <a:pt x="13151486" y="0"/>
                    <a:pt x="13157200" y="5715"/>
                    <a:pt x="13157200" y="12700"/>
                  </a:cubicBezTo>
                  <a:cubicBezTo>
                    <a:pt x="13157200" y="19685"/>
                    <a:pt x="13151486" y="25400"/>
                    <a:pt x="13144500" y="25400"/>
                  </a:cubicBezTo>
                  <a:lnTo>
                    <a:pt x="13119100" y="25400"/>
                  </a:lnTo>
                  <a:cubicBezTo>
                    <a:pt x="13112114" y="25400"/>
                    <a:pt x="13106400" y="19685"/>
                    <a:pt x="13106400" y="12700"/>
                  </a:cubicBezTo>
                  <a:cubicBezTo>
                    <a:pt x="13106400" y="5715"/>
                    <a:pt x="13112114" y="0"/>
                    <a:pt x="13119100" y="0"/>
                  </a:cubicBezTo>
                  <a:close/>
                  <a:moveTo>
                    <a:pt x="13169900" y="0"/>
                  </a:moveTo>
                  <a:lnTo>
                    <a:pt x="13195300" y="0"/>
                  </a:lnTo>
                  <a:cubicBezTo>
                    <a:pt x="13202286" y="0"/>
                    <a:pt x="13208000" y="5715"/>
                    <a:pt x="13208000" y="12700"/>
                  </a:cubicBezTo>
                  <a:cubicBezTo>
                    <a:pt x="13208000" y="19685"/>
                    <a:pt x="13202286" y="25400"/>
                    <a:pt x="13195300" y="25400"/>
                  </a:cubicBezTo>
                  <a:lnTo>
                    <a:pt x="13169900" y="25400"/>
                  </a:lnTo>
                  <a:cubicBezTo>
                    <a:pt x="13162914" y="25400"/>
                    <a:pt x="13157200" y="19685"/>
                    <a:pt x="13157200" y="12700"/>
                  </a:cubicBezTo>
                  <a:cubicBezTo>
                    <a:pt x="13157200" y="5715"/>
                    <a:pt x="13162914" y="0"/>
                    <a:pt x="13169900" y="0"/>
                  </a:cubicBezTo>
                  <a:close/>
                  <a:moveTo>
                    <a:pt x="13220700" y="0"/>
                  </a:moveTo>
                  <a:lnTo>
                    <a:pt x="13246100" y="0"/>
                  </a:lnTo>
                  <a:cubicBezTo>
                    <a:pt x="13253086" y="0"/>
                    <a:pt x="13258800" y="5715"/>
                    <a:pt x="13258800" y="12700"/>
                  </a:cubicBezTo>
                  <a:cubicBezTo>
                    <a:pt x="13258800" y="19685"/>
                    <a:pt x="13253086" y="25400"/>
                    <a:pt x="13246100" y="25400"/>
                  </a:cubicBezTo>
                  <a:lnTo>
                    <a:pt x="13220700" y="25400"/>
                  </a:lnTo>
                  <a:cubicBezTo>
                    <a:pt x="13213714" y="25400"/>
                    <a:pt x="13208000" y="19685"/>
                    <a:pt x="13208000" y="12700"/>
                  </a:cubicBezTo>
                  <a:cubicBezTo>
                    <a:pt x="13208000" y="5715"/>
                    <a:pt x="13213714" y="0"/>
                    <a:pt x="13220700" y="0"/>
                  </a:cubicBezTo>
                  <a:close/>
                  <a:moveTo>
                    <a:pt x="13271500" y="0"/>
                  </a:moveTo>
                  <a:lnTo>
                    <a:pt x="13296900" y="0"/>
                  </a:lnTo>
                  <a:cubicBezTo>
                    <a:pt x="13303886" y="0"/>
                    <a:pt x="13309600" y="5715"/>
                    <a:pt x="13309600" y="12700"/>
                  </a:cubicBezTo>
                  <a:cubicBezTo>
                    <a:pt x="13309600" y="19685"/>
                    <a:pt x="13303886" y="25400"/>
                    <a:pt x="13296900" y="25400"/>
                  </a:cubicBezTo>
                  <a:lnTo>
                    <a:pt x="13271500" y="25400"/>
                  </a:lnTo>
                  <a:cubicBezTo>
                    <a:pt x="13264514" y="25400"/>
                    <a:pt x="13258800" y="19685"/>
                    <a:pt x="13258800" y="12700"/>
                  </a:cubicBezTo>
                  <a:cubicBezTo>
                    <a:pt x="13258800" y="5715"/>
                    <a:pt x="13264514" y="0"/>
                    <a:pt x="13271500" y="0"/>
                  </a:cubicBezTo>
                  <a:close/>
                  <a:moveTo>
                    <a:pt x="13322300" y="0"/>
                  </a:moveTo>
                  <a:lnTo>
                    <a:pt x="13347700" y="0"/>
                  </a:lnTo>
                  <a:cubicBezTo>
                    <a:pt x="13354686" y="0"/>
                    <a:pt x="13360400" y="5715"/>
                    <a:pt x="13360400" y="12700"/>
                  </a:cubicBezTo>
                  <a:cubicBezTo>
                    <a:pt x="13360400" y="19685"/>
                    <a:pt x="13354686" y="25400"/>
                    <a:pt x="13347700" y="25400"/>
                  </a:cubicBezTo>
                  <a:lnTo>
                    <a:pt x="13322300" y="25400"/>
                  </a:lnTo>
                  <a:cubicBezTo>
                    <a:pt x="13315314" y="25400"/>
                    <a:pt x="13309600" y="19685"/>
                    <a:pt x="13309600" y="12700"/>
                  </a:cubicBezTo>
                  <a:cubicBezTo>
                    <a:pt x="13309600" y="5715"/>
                    <a:pt x="13315314" y="0"/>
                    <a:pt x="13322300" y="0"/>
                  </a:cubicBezTo>
                  <a:close/>
                  <a:moveTo>
                    <a:pt x="13373100" y="0"/>
                  </a:moveTo>
                  <a:lnTo>
                    <a:pt x="13398500" y="0"/>
                  </a:lnTo>
                  <a:cubicBezTo>
                    <a:pt x="13405486" y="0"/>
                    <a:pt x="13411200" y="5715"/>
                    <a:pt x="13411200" y="12700"/>
                  </a:cubicBezTo>
                  <a:cubicBezTo>
                    <a:pt x="13411200" y="19685"/>
                    <a:pt x="13405486" y="25400"/>
                    <a:pt x="13398500" y="25400"/>
                  </a:cubicBezTo>
                  <a:lnTo>
                    <a:pt x="13373100" y="25400"/>
                  </a:lnTo>
                  <a:cubicBezTo>
                    <a:pt x="13366114" y="25400"/>
                    <a:pt x="13360400" y="19685"/>
                    <a:pt x="13360400" y="12700"/>
                  </a:cubicBezTo>
                  <a:cubicBezTo>
                    <a:pt x="13360400" y="5715"/>
                    <a:pt x="13366114" y="0"/>
                    <a:pt x="13373100" y="0"/>
                  </a:cubicBezTo>
                  <a:close/>
                  <a:moveTo>
                    <a:pt x="13423900" y="0"/>
                  </a:moveTo>
                  <a:lnTo>
                    <a:pt x="13449300" y="0"/>
                  </a:lnTo>
                  <a:cubicBezTo>
                    <a:pt x="13456286" y="0"/>
                    <a:pt x="13462000" y="5715"/>
                    <a:pt x="13462000" y="12700"/>
                  </a:cubicBezTo>
                  <a:cubicBezTo>
                    <a:pt x="13462000" y="19685"/>
                    <a:pt x="13456286" y="25400"/>
                    <a:pt x="13449300" y="25400"/>
                  </a:cubicBezTo>
                  <a:lnTo>
                    <a:pt x="13423900" y="25400"/>
                  </a:lnTo>
                  <a:cubicBezTo>
                    <a:pt x="13416914" y="25400"/>
                    <a:pt x="13411200" y="19685"/>
                    <a:pt x="13411200" y="12700"/>
                  </a:cubicBezTo>
                  <a:cubicBezTo>
                    <a:pt x="13411200" y="5715"/>
                    <a:pt x="13416914" y="0"/>
                    <a:pt x="13423900" y="0"/>
                  </a:cubicBezTo>
                  <a:close/>
                  <a:moveTo>
                    <a:pt x="13474700" y="0"/>
                  </a:moveTo>
                  <a:lnTo>
                    <a:pt x="13500100" y="0"/>
                  </a:lnTo>
                  <a:cubicBezTo>
                    <a:pt x="13507086" y="0"/>
                    <a:pt x="13512800" y="5715"/>
                    <a:pt x="13512800" y="12700"/>
                  </a:cubicBezTo>
                  <a:cubicBezTo>
                    <a:pt x="13512800" y="19685"/>
                    <a:pt x="13507086" y="25400"/>
                    <a:pt x="13500100" y="25400"/>
                  </a:cubicBezTo>
                  <a:lnTo>
                    <a:pt x="13474700" y="25400"/>
                  </a:lnTo>
                  <a:cubicBezTo>
                    <a:pt x="13467714" y="25400"/>
                    <a:pt x="13462000" y="19685"/>
                    <a:pt x="13462000" y="12700"/>
                  </a:cubicBezTo>
                  <a:cubicBezTo>
                    <a:pt x="13462000" y="5715"/>
                    <a:pt x="13467714" y="0"/>
                    <a:pt x="13474700" y="0"/>
                  </a:cubicBezTo>
                  <a:close/>
                  <a:moveTo>
                    <a:pt x="13525500" y="0"/>
                  </a:moveTo>
                  <a:lnTo>
                    <a:pt x="13550900" y="0"/>
                  </a:lnTo>
                  <a:cubicBezTo>
                    <a:pt x="13557886" y="0"/>
                    <a:pt x="13563600" y="5715"/>
                    <a:pt x="13563600" y="12700"/>
                  </a:cubicBezTo>
                  <a:cubicBezTo>
                    <a:pt x="13563600" y="19685"/>
                    <a:pt x="13557886" y="25400"/>
                    <a:pt x="13550900" y="25400"/>
                  </a:cubicBezTo>
                  <a:lnTo>
                    <a:pt x="13525500" y="25400"/>
                  </a:lnTo>
                  <a:cubicBezTo>
                    <a:pt x="13518514" y="25400"/>
                    <a:pt x="13512800" y="19685"/>
                    <a:pt x="13512800" y="12700"/>
                  </a:cubicBezTo>
                  <a:cubicBezTo>
                    <a:pt x="13512800" y="5715"/>
                    <a:pt x="13518514" y="0"/>
                    <a:pt x="13525500" y="0"/>
                  </a:cubicBezTo>
                  <a:close/>
                  <a:moveTo>
                    <a:pt x="13576300" y="0"/>
                  </a:moveTo>
                  <a:lnTo>
                    <a:pt x="13601700" y="0"/>
                  </a:lnTo>
                  <a:cubicBezTo>
                    <a:pt x="13608686" y="0"/>
                    <a:pt x="13614400" y="5715"/>
                    <a:pt x="13614400" y="12700"/>
                  </a:cubicBezTo>
                  <a:cubicBezTo>
                    <a:pt x="13614400" y="19685"/>
                    <a:pt x="13608686" y="25400"/>
                    <a:pt x="13601700" y="25400"/>
                  </a:cubicBezTo>
                  <a:lnTo>
                    <a:pt x="13576300" y="25400"/>
                  </a:lnTo>
                  <a:cubicBezTo>
                    <a:pt x="13569314" y="25400"/>
                    <a:pt x="13563600" y="19685"/>
                    <a:pt x="13563600" y="12700"/>
                  </a:cubicBezTo>
                  <a:cubicBezTo>
                    <a:pt x="13563600" y="5715"/>
                    <a:pt x="13569314" y="0"/>
                    <a:pt x="13576300" y="0"/>
                  </a:cubicBezTo>
                  <a:close/>
                  <a:moveTo>
                    <a:pt x="13627100" y="0"/>
                  </a:moveTo>
                  <a:lnTo>
                    <a:pt x="13652500" y="0"/>
                  </a:lnTo>
                  <a:cubicBezTo>
                    <a:pt x="13659486" y="0"/>
                    <a:pt x="13665200" y="5715"/>
                    <a:pt x="13665200" y="12700"/>
                  </a:cubicBezTo>
                  <a:cubicBezTo>
                    <a:pt x="13665200" y="19685"/>
                    <a:pt x="13659486" y="25400"/>
                    <a:pt x="13652500" y="25400"/>
                  </a:cubicBezTo>
                  <a:lnTo>
                    <a:pt x="13627100" y="25400"/>
                  </a:lnTo>
                  <a:cubicBezTo>
                    <a:pt x="13620114" y="25400"/>
                    <a:pt x="13614400" y="19685"/>
                    <a:pt x="13614400" y="12700"/>
                  </a:cubicBezTo>
                  <a:cubicBezTo>
                    <a:pt x="13614400" y="5715"/>
                    <a:pt x="13620114" y="0"/>
                    <a:pt x="13627100" y="0"/>
                  </a:cubicBezTo>
                  <a:close/>
                  <a:moveTo>
                    <a:pt x="13677900" y="0"/>
                  </a:moveTo>
                  <a:lnTo>
                    <a:pt x="13703300" y="0"/>
                  </a:lnTo>
                  <a:cubicBezTo>
                    <a:pt x="13710286" y="0"/>
                    <a:pt x="13716000" y="5715"/>
                    <a:pt x="13716000" y="12700"/>
                  </a:cubicBezTo>
                  <a:cubicBezTo>
                    <a:pt x="13716000" y="19685"/>
                    <a:pt x="13710286" y="25400"/>
                    <a:pt x="13703300" y="25400"/>
                  </a:cubicBezTo>
                  <a:lnTo>
                    <a:pt x="13677900" y="25400"/>
                  </a:lnTo>
                  <a:cubicBezTo>
                    <a:pt x="13670914" y="25400"/>
                    <a:pt x="13665200" y="19685"/>
                    <a:pt x="13665200" y="12700"/>
                  </a:cubicBezTo>
                  <a:cubicBezTo>
                    <a:pt x="13665200" y="5715"/>
                    <a:pt x="13670914" y="0"/>
                    <a:pt x="13677900" y="0"/>
                  </a:cubicBezTo>
                  <a:close/>
                  <a:moveTo>
                    <a:pt x="13728700" y="0"/>
                  </a:moveTo>
                  <a:lnTo>
                    <a:pt x="13754100" y="0"/>
                  </a:lnTo>
                  <a:cubicBezTo>
                    <a:pt x="13761086" y="0"/>
                    <a:pt x="13766800" y="5715"/>
                    <a:pt x="13766800" y="12700"/>
                  </a:cubicBezTo>
                  <a:cubicBezTo>
                    <a:pt x="13766800" y="19685"/>
                    <a:pt x="13761086" y="25400"/>
                    <a:pt x="13754100" y="25400"/>
                  </a:cubicBezTo>
                  <a:lnTo>
                    <a:pt x="13728700" y="25400"/>
                  </a:lnTo>
                  <a:cubicBezTo>
                    <a:pt x="13721714" y="25400"/>
                    <a:pt x="13716000" y="19685"/>
                    <a:pt x="13716000" y="12700"/>
                  </a:cubicBezTo>
                  <a:cubicBezTo>
                    <a:pt x="13716000" y="5715"/>
                    <a:pt x="13721714" y="0"/>
                    <a:pt x="13728700" y="0"/>
                  </a:cubicBezTo>
                  <a:close/>
                  <a:moveTo>
                    <a:pt x="13779500" y="0"/>
                  </a:moveTo>
                  <a:lnTo>
                    <a:pt x="13804900" y="0"/>
                  </a:lnTo>
                  <a:cubicBezTo>
                    <a:pt x="13811886" y="0"/>
                    <a:pt x="13817600" y="5715"/>
                    <a:pt x="13817600" y="12700"/>
                  </a:cubicBezTo>
                  <a:cubicBezTo>
                    <a:pt x="13817600" y="19685"/>
                    <a:pt x="13811886" y="25400"/>
                    <a:pt x="13804900" y="25400"/>
                  </a:cubicBezTo>
                  <a:lnTo>
                    <a:pt x="13779500" y="25400"/>
                  </a:lnTo>
                  <a:cubicBezTo>
                    <a:pt x="13772514" y="25400"/>
                    <a:pt x="13766800" y="19685"/>
                    <a:pt x="13766800" y="12700"/>
                  </a:cubicBezTo>
                  <a:cubicBezTo>
                    <a:pt x="13766800" y="5715"/>
                    <a:pt x="13772514" y="0"/>
                    <a:pt x="13779500" y="0"/>
                  </a:cubicBezTo>
                  <a:close/>
                  <a:moveTo>
                    <a:pt x="13830300" y="0"/>
                  </a:moveTo>
                  <a:lnTo>
                    <a:pt x="13855700" y="0"/>
                  </a:lnTo>
                  <a:cubicBezTo>
                    <a:pt x="13862686" y="0"/>
                    <a:pt x="13868400" y="5715"/>
                    <a:pt x="13868400" y="12700"/>
                  </a:cubicBezTo>
                  <a:cubicBezTo>
                    <a:pt x="13868400" y="19685"/>
                    <a:pt x="13862686" y="25400"/>
                    <a:pt x="13855700" y="25400"/>
                  </a:cubicBezTo>
                  <a:lnTo>
                    <a:pt x="13830300" y="25400"/>
                  </a:lnTo>
                  <a:cubicBezTo>
                    <a:pt x="13823314" y="25400"/>
                    <a:pt x="13817600" y="19685"/>
                    <a:pt x="13817600" y="12700"/>
                  </a:cubicBezTo>
                  <a:cubicBezTo>
                    <a:pt x="13817600" y="5715"/>
                    <a:pt x="13823314" y="0"/>
                    <a:pt x="13830300" y="0"/>
                  </a:cubicBezTo>
                  <a:close/>
                  <a:moveTo>
                    <a:pt x="13881100" y="0"/>
                  </a:moveTo>
                  <a:lnTo>
                    <a:pt x="13906500" y="0"/>
                  </a:lnTo>
                  <a:cubicBezTo>
                    <a:pt x="13913486" y="0"/>
                    <a:pt x="13919200" y="5715"/>
                    <a:pt x="13919200" y="12700"/>
                  </a:cubicBezTo>
                  <a:cubicBezTo>
                    <a:pt x="13919200" y="19685"/>
                    <a:pt x="13913486" y="25400"/>
                    <a:pt x="13906500" y="25400"/>
                  </a:cubicBezTo>
                  <a:lnTo>
                    <a:pt x="13881100" y="25400"/>
                  </a:lnTo>
                  <a:cubicBezTo>
                    <a:pt x="13874114" y="25400"/>
                    <a:pt x="13868400" y="19685"/>
                    <a:pt x="13868400" y="12700"/>
                  </a:cubicBezTo>
                  <a:cubicBezTo>
                    <a:pt x="13868400" y="5715"/>
                    <a:pt x="13874114" y="0"/>
                    <a:pt x="13881100" y="0"/>
                  </a:cubicBezTo>
                  <a:close/>
                  <a:moveTo>
                    <a:pt x="13931900" y="0"/>
                  </a:moveTo>
                  <a:lnTo>
                    <a:pt x="13957300" y="0"/>
                  </a:lnTo>
                  <a:cubicBezTo>
                    <a:pt x="13964286" y="0"/>
                    <a:pt x="13970000" y="5715"/>
                    <a:pt x="13970000" y="12700"/>
                  </a:cubicBezTo>
                  <a:cubicBezTo>
                    <a:pt x="13970000" y="19685"/>
                    <a:pt x="13964286" y="25400"/>
                    <a:pt x="13957300" y="25400"/>
                  </a:cubicBezTo>
                  <a:lnTo>
                    <a:pt x="13931900" y="25400"/>
                  </a:lnTo>
                  <a:cubicBezTo>
                    <a:pt x="13924914" y="25400"/>
                    <a:pt x="13919200" y="19685"/>
                    <a:pt x="13919200" y="12700"/>
                  </a:cubicBezTo>
                  <a:cubicBezTo>
                    <a:pt x="13919200" y="5715"/>
                    <a:pt x="13924914" y="0"/>
                    <a:pt x="13931900" y="0"/>
                  </a:cubicBezTo>
                  <a:close/>
                  <a:moveTo>
                    <a:pt x="13982700" y="0"/>
                  </a:moveTo>
                  <a:lnTo>
                    <a:pt x="14008100" y="0"/>
                  </a:lnTo>
                  <a:cubicBezTo>
                    <a:pt x="14015086" y="0"/>
                    <a:pt x="14020800" y="5715"/>
                    <a:pt x="14020800" y="12700"/>
                  </a:cubicBezTo>
                  <a:cubicBezTo>
                    <a:pt x="14020800" y="19685"/>
                    <a:pt x="14015086" y="25400"/>
                    <a:pt x="14008100" y="25400"/>
                  </a:cubicBezTo>
                  <a:lnTo>
                    <a:pt x="13982700" y="25400"/>
                  </a:lnTo>
                  <a:cubicBezTo>
                    <a:pt x="13975714" y="25400"/>
                    <a:pt x="13970000" y="19685"/>
                    <a:pt x="13970000" y="12700"/>
                  </a:cubicBezTo>
                  <a:cubicBezTo>
                    <a:pt x="13970000" y="5715"/>
                    <a:pt x="13975714" y="0"/>
                    <a:pt x="13982700" y="0"/>
                  </a:cubicBezTo>
                  <a:close/>
                  <a:moveTo>
                    <a:pt x="14033500" y="0"/>
                  </a:moveTo>
                  <a:lnTo>
                    <a:pt x="14058900" y="0"/>
                  </a:lnTo>
                  <a:cubicBezTo>
                    <a:pt x="14065886" y="0"/>
                    <a:pt x="14071600" y="5715"/>
                    <a:pt x="14071600" y="12700"/>
                  </a:cubicBezTo>
                  <a:cubicBezTo>
                    <a:pt x="14071600" y="19685"/>
                    <a:pt x="14065886" y="25400"/>
                    <a:pt x="14058900" y="25400"/>
                  </a:cubicBezTo>
                  <a:lnTo>
                    <a:pt x="14033500" y="25400"/>
                  </a:lnTo>
                  <a:cubicBezTo>
                    <a:pt x="14026514" y="25400"/>
                    <a:pt x="14020800" y="19685"/>
                    <a:pt x="14020800" y="12700"/>
                  </a:cubicBezTo>
                  <a:cubicBezTo>
                    <a:pt x="14020800" y="5715"/>
                    <a:pt x="14026514" y="0"/>
                    <a:pt x="14033500" y="0"/>
                  </a:cubicBezTo>
                  <a:close/>
                  <a:moveTo>
                    <a:pt x="14084300" y="0"/>
                  </a:moveTo>
                  <a:lnTo>
                    <a:pt x="14109700" y="0"/>
                  </a:lnTo>
                  <a:cubicBezTo>
                    <a:pt x="14116686" y="0"/>
                    <a:pt x="14122400" y="5715"/>
                    <a:pt x="14122400" y="12700"/>
                  </a:cubicBezTo>
                  <a:cubicBezTo>
                    <a:pt x="14122400" y="19685"/>
                    <a:pt x="14116686" y="25400"/>
                    <a:pt x="14109700" y="25400"/>
                  </a:cubicBezTo>
                  <a:lnTo>
                    <a:pt x="14084300" y="25400"/>
                  </a:lnTo>
                  <a:cubicBezTo>
                    <a:pt x="14077314" y="25400"/>
                    <a:pt x="14071600" y="19685"/>
                    <a:pt x="14071600" y="12700"/>
                  </a:cubicBezTo>
                  <a:cubicBezTo>
                    <a:pt x="14071600" y="5715"/>
                    <a:pt x="14077314" y="0"/>
                    <a:pt x="14084300" y="0"/>
                  </a:cubicBezTo>
                  <a:close/>
                  <a:moveTo>
                    <a:pt x="14135100" y="0"/>
                  </a:moveTo>
                  <a:lnTo>
                    <a:pt x="14160500" y="0"/>
                  </a:lnTo>
                  <a:cubicBezTo>
                    <a:pt x="14167486" y="0"/>
                    <a:pt x="14173200" y="5715"/>
                    <a:pt x="14173200" y="12700"/>
                  </a:cubicBezTo>
                  <a:cubicBezTo>
                    <a:pt x="14173200" y="19685"/>
                    <a:pt x="14167486" y="25400"/>
                    <a:pt x="14160500" y="25400"/>
                  </a:cubicBezTo>
                  <a:lnTo>
                    <a:pt x="14135100" y="25400"/>
                  </a:lnTo>
                  <a:cubicBezTo>
                    <a:pt x="14128114" y="25400"/>
                    <a:pt x="14122400" y="19685"/>
                    <a:pt x="14122400" y="12700"/>
                  </a:cubicBezTo>
                  <a:cubicBezTo>
                    <a:pt x="14122400" y="5715"/>
                    <a:pt x="14128114" y="0"/>
                    <a:pt x="14135100" y="0"/>
                  </a:cubicBezTo>
                  <a:close/>
                  <a:moveTo>
                    <a:pt x="14185900" y="0"/>
                  </a:moveTo>
                  <a:lnTo>
                    <a:pt x="14211300" y="0"/>
                  </a:lnTo>
                  <a:cubicBezTo>
                    <a:pt x="14218286" y="0"/>
                    <a:pt x="14224000" y="5715"/>
                    <a:pt x="14224000" y="12700"/>
                  </a:cubicBezTo>
                  <a:cubicBezTo>
                    <a:pt x="14224000" y="19685"/>
                    <a:pt x="14218286" y="25400"/>
                    <a:pt x="14211300" y="25400"/>
                  </a:cubicBezTo>
                  <a:lnTo>
                    <a:pt x="14185900" y="25400"/>
                  </a:lnTo>
                  <a:cubicBezTo>
                    <a:pt x="14178914" y="25400"/>
                    <a:pt x="14173200" y="19685"/>
                    <a:pt x="14173200" y="12700"/>
                  </a:cubicBezTo>
                  <a:cubicBezTo>
                    <a:pt x="14173200" y="5715"/>
                    <a:pt x="14178914" y="0"/>
                    <a:pt x="14185900" y="0"/>
                  </a:cubicBezTo>
                  <a:close/>
                  <a:moveTo>
                    <a:pt x="14236700" y="0"/>
                  </a:moveTo>
                  <a:lnTo>
                    <a:pt x="14262100" y="0"/>
                  </a:lnTo>
                  <a:cubicBezTo>
                    <a:pt x="14269086" y="0"/>
                    <a:pt x="14274800" y="5715"/>
                    <a:pt x="14274800" y="12700"/>
                  </a:cubicBezTo>
                  <a:cubicBezTo>
                    <a:pt x="14274800" y="19685"/>
                    <a:pt x="14269086" y="25400"/>
                    <a:pt x="14262100" y="25400"/>
                  </a:cubicBezTo>
                  <a:lnTo>
                    <a:pt x="14236700" y="25400"/>
                  </a:lnTo>
                  <a:cubicBezTo>
                    <a:pt x="14229714" y="25400"/>
                    <a:pt x="14224000" y="19685"/>
                    <a:pt x="14224000" y="12700"/>
                  </a:cubicBezTo>
                  <a:cubicBezTo>
                    <a:pt x="14224000" y="5715"/>
                    <a:pt x="14229714" y="0"/>
                    <a:pt x="14236700" y="0"/>
                  </a:cubicBezTo>
                  <a:close/>
                  <a:moveTo>
                    <a:pt x="14287500" y="0"/>
                  </a:moveTo>
                  <a:lnTo>
                    <a:pt x="14312900" y="0"/>
                  </a:lnTo>
                  <a:cubicBezTo>
                    <a:pt x="14319886" y="0"/>
                    <a:pt x="14325600" y="5715"/>
                    <a:pt x="14325600" y="12700"/>
                  </a:cubicBezTo>
                  <a:cubicBezTo>
                    <a:pt x="14325600" y="19685"/>
                    <a:pt x="14319886" y="25400"/>
                    <a:pt x="14312900" y="25400"/>
                  </a:cubicBezTo>
                  <a:lnTo>
                    <a:pt x="14287500" y="25400"/>
                  </a:lnTo>
                  <a:cubicBezTo>
                    <a:pt x="14280514" y="25400"/>
                    <a:pt x="14274800" y="19685"/>
                    <a:pt x="14274800" y="12700"/>
                  </a:cubicBezTo>
                  <a:cubicBezTo>
                    <a:pt x="14274800" y="5715"/>
                    <a:pt x="14280514" y="0"/>
                    <a:pt x="14287500" y="0"/>
                  </a:cubicBezTo>
                  <a:close/>
                  <a:moveTo>
                    <a:pt x="14338300" y="0"/>
                  </a:moveTo>
                  <a:lnTo>
                    <a:pt x="14363700" y="0"/>
                  </a:lnTo>
                  <a:cubicBezTo>
                    <a:pt x="14370686" y="0"/>
                    <a:pt x="14376400" y="5715"/>
                    <a:pt x="14376400" y="12700"/>
                  </a:cubicBezTo>
                  <a:cubicBezTo>
                    <a:pt x="14376400" y="19685"/>
                    <a:pt x="14370686" y="25400"/>
                    <a:pt x="14363700" y="25400"/>
                  </a:cubicBezTo>
                  <a:lnTo>
                    <a:pt x="14338300" y="25400"/>
                  </a:lnTo>
                  <a:cubicBezTo>
                    <a:pt x="14331314" y="25400"/>
                    <a:pt x="14325600" y="19685"/>
                    <a:pt x="14325600" y="12700"/>
                  </a:cubicBezTo>
                  <a:cubicBezTo>
                    <a:pt x="14325600" y="5715"/>
                    <a:pt x="14331314" y="0"/>
                    <a:pt x="14338300" y="0"/>
                  </a:cubicBezTo>
                  <a:close/>
                  <a:moveTo>
                    <a:pt x="14389100" y="0"/>
                  </a:moveTo>
                  <a:lnTo>
                    <a:pt x="14414500" y="0"/>
                  </a:lnTo>
                  <a:cubicBezTo>
                    <a:pt x="14421486" y="0"/>
                    <a:pt x="14427200" y="5715"/>
                    <a:pt x="14427200" y="12700"/>
                  </a:cubicBezTo>
                  <a:cubicBezTo>
                    <a:pt x="14427200" y="19685"/>
                    <a:pt x="14421486" y="25400"/>
                    <a:pt x="14414500" y="25400"/>
                  </a:cubicBezTo>
                  <a:lnTo>
                    <a:pt x="14389100" y="25400"/>
                  </a:lnTo>
                  <a:cubicBezTo>
                    <a:pt x="14382114" y="25400"/>
                    <a:pt x="14376400" y="19685"/>
                    <a:pt x="14376400" y="12700"/>
                  </a:cubicBezTo>
                  <a:cubicBezTo>
                    <a:pt x="14376400" y="5715"/>
                    <a:pt x="14382114" y="0"/>
                    <a:pt x="14389100" y="0"/>
                  </a:cubicBezTo>
                  <a:close/>
                  <a:moveTo>
                    <a:pt x="14439900" y="0"/>
                  </a:moveTo>
                  <a:lnTo>
                    <a:pt x="14465300" y="0"/>
                  </a:lnTo>
                  <a:cubicBezTo>
                    <a:pt x="14472286" y="0"/>
                    <a:pt x="14478000" y="5715"/>
                    <a:pt x="14478000" y="12700"/>
                  </a:cubicBezTo>
                  <a:cubicBezTo>
                    <a:pt x="14478000" y="19685"/>
                    <a:pt x="14472286" y="25400"/>
                    <a:pt x="14465300" y="25400"/>
                  </a:cubicBezTo>
                  <a:lnTo>
                    <a:pt x="14439900" y="25400"/>
                  </a:lnTo>
                  <a:cubicBezTo>
                    <a:pt x="14432914" y="25400"/>
                    <a:pt x="14427200" y="19685"/>
                    <a:pt x="14427200" y="12700"/>
                  </a:cubicBezTo>
                  <a:cubicBezTo>
                    <a:pt x="14427200" y="5715"/>
                    <a:pt x="14432914" y="0"/>
                    <a:pt x="14439900" y="0"/>
                  </a:cubicBezTo>
                  <a:close/>
                  <a:moveTo>
                    <a:pt x="14490700" y="0"/>
                  </a:moveTo>
                  <a:lnTo>
                    <a:pt x="14516100" y="0"/>
                  </a:lnTo>
                  <a:cubicBezTo>
                    <a:pt x="14523086" y="0"/>
                    <a:pt x="14528800" y="5715"/>
                    <a:pt x="14528800" y="12700"/>
                  </a:cubicBezTo>
                  <a:cubicBezTo>
                    <a:pt x="14528800" y="19685"/>
                    <a:pt x="14523086" y="25400"/>
                    <a:pt x="14516100" y="25400"/>
                  </a:cubicBezTo>
                  <a:lnTo>
                    <a:pt x="14490700" y="25400"/>
                  </a:lnTo>
                  <a:cubicBezTo>
                    <a:pt x="14483714" y="25400"/>
                    <a:pt x="14478000" y="19685"/>
                    <a:pt x="14478000" y="12700"/>
                  </a:cubicBezTo>
                  <a:cubicBezTo>
                    <a:pt x="14478000" y="5715"/>
                    <a:pt x="14483714" y="0"/>
                    <a:pt x="14490700" y="0"/>
                  </a:cubicBezTo>
                  <a:close/>
                  <a:moveTo>
                    <a:pt x="14541500" y="0"/>
                  </a:moveTo>
                  <a:lnTo>
                    <a:pt x="14566900" y="0"/>
                  </a:lnTo>
                  <a:cubicBezTo>
                    <a:pt x="14573886" y="0"/>
                    <a:pt x="14579600" y="5715"/>
                    <a:pt x="14579600" y="12700"/>
                  </a:cubicBezTo>
                  <a:cubicBezTo>
                    <a:pt x="14579600" y="19685"/>
                    <a:pt x="14573886" y="25400"/>
                    <a:pt x="14566900" y="25400"/>
                  </a:cubicBezTo>
                  <a:lnTo>
                    <a:pt x="14541500" y="25400"/>
                  </a:lnTo>
                  <a:cubicBezTo>
                    <a:pt x="14534514" y="25400"/>
                    <a:pt x="14528800" y="19685"/>
                    <a:pt x="14528800" y="12700"/>
                  </a:cubicBezTo>
                  <a:cubicBezTo>
                    <a:pt x="14528800" y="5715"/>
                    <a:pt x="14534514" y="0"/>
                    <a:pt x="14541500" y="0"/>
                  </a:cubicBezTo>
                  <a:close/>
                  <a:moveTo>
                    <a:pt x="14592300" y="0"/>
                  </a:moveTo>
                  <a:lnTo>
                    <a:pt x="14617700" y="0"/>
                  </a:lnTo>
                  <a:cubicBezTo>
                    <a:pt x="14624686" y="0"/>
                    <a:pt x="14630400" y="5715"/>
                    <a:pt x="14630400" y="12700"/>
                  </a:cubicBezTo>
                  <a:cubicBezTo>
                    <a:pt x="14630400" y="19685"/>
                    <a:pt x="14624686" y="25400"/>
                    <a:pt x="14617700" y="25400"/>
                  </a:cubicBezTo>
                  <a:lnTo>
                    <a:pt x="14592300" y="25400"/>
                  </a:lnTo>
                  <a:cubicBezTo>
                    <a:pt x="14585314" y="25400"/>
                    <a:pt x="14579600" y="19685"/>
                    <a:pt x="14579600" y="12700"/>
                  </a:cubicBezTo>
                  <a:cubicBezTo>
                    <a:pt x="14579600" y="5715"/>
                    <a:pt x="14585314" y="0"/>
                    <a:pt x="14592300" y="0"/>
                  </a:cubicBezTo>
                  <a:close/>
                  <a:moveTo>
                    <a:pt x="14643100" y="0"/>
                  </a:moveTo>
                  <a:lnTo>
                    <a:pt x="14668500" y="0"/>
                  </a:lnTo>
                  <a:cubicBezTo>
                    <a:pt x="14675486" y="0"/>
                    <a:pt x="14681200" y="5715"/>
                    <a:pt x="14681200" y="12700"/>
                  </a:cubicBezTo>
                  <a:cubicBezTo>
                    <a:pt x="14681200" y="19685"/>
                    <a:pt x="14675486" y="25400"/>
                    <a:pt x="14668500" y="25400"/>
                  </a:cubicBezTo>
                  <a:lnTo>
                    <a:pt x="14643100" y="25400"/>
                  </a:lnTo>
                  <a:cubicBezTo>
                    <a:pt x="14636114" y="25400"/>
                    <a:pt x="14630400" y="19685"/>
                    <a:pt x="14630400" y="12700"/>
                  </a:cubicBezTo>
                  <a:cubicBezTo>
                    <a:pt x="14630400" y="5715"/>
                    <a:pt x="14636114" y="0"/>
                    <a:pt x="14643100" y="0"/>
                  </a:cubicBezTo>
                  <a:close/>
                  <a:moveTo>
                    <a:pt x="14693900" y="0"/>
                  </a:moveTo>
                  <a:lnTo>
                    <a:pt x="14719300" y="0"/>
                  </a:lnTo>
                  <a:cubicBezTo>
                    <a:pt x="14726286" y="0"/>
                    <a:pt x="14732000" y="5715"/>
                    <a:pt x="14732000" y="12700"/>
                  </a:cubicBezTo>
                  <a:cubicBezTo>
                    <a:pt x="14732000" y="19685"/>
                    <a:pt x="14726286" y="25400"/>
                    <a:pt x="14719300" y="25400"/>
                  </a:cubicBezTo>
                  <a:lnTo>
                    <a:pt x="14693900" y="25400"/>
                  </a:lnTo>
                  <a:cubicBezTo>
                    <a:pt x="14686914" y="25400"/>
                    <a:pt x="14681200" y="19685"/>
                    <a:pt x="14681200" y="12700"/>
                  </a:cubicBezTo>
                  <a:cubicBezTo>
                    <a:pt x="14681200" y="5715"/>
                    <a:pt x="14686914" y="0"/>
                    <a:pt x="14693900" y="0"/>
                  </a:cubicBezTo>
                  <a:close/>
                  <a:moveTo>
                    <a:pt x="14744700" y="0"/>
                  </a:moveTo>
                  <a:lnTo>
                    <a:pt x="14770100" y="0"/>
                  </a:lnTo>
                  <a:cubicBezTo>
                    <a:pt x="14777086" y="0"/>
                    <a:pt x="14782800" y="5715"/>
                    <a:pt x="14782800" y="12700"/>
                  </a:cubicBezTo>
                  <a:cubicBezTo>
                    <a:pt x="14782800" y="19685"/>
                    <a:pt x="14777086" y="25400"/>
                    <a:pt x="14770100" y="25400"/>
                  </a:cubicBezTo>
                  <a:lnTo>
                    <a:pt x="14744700" y="25400"/>
                  </a:lnTo>
                  <a:cubicBezTo>
                    <a:pt x="14737714" y="25400"/>
                    <a:pt x="14732000" y="19685"/>
                    <a:pt x="14732000" y="12700"/>
                  </a:cubicBezTo>
                  <a:cubicBezTo>
                    <a:pt x="14732000" y="5715"/>
                    <a:pt x="14737714" y="0"/>
                    <a:pt x="14744700" y="0"/>
                  </a:cubicBezTo>
                  <a:close/>
                  <a:moveTo>
                    <a:pt x="14795500" y="0"/>
                  </a:moveTo>
                  <a:lnTo>
                    <a:pt x="14820900" y="0"/>
                  </a:lnTo>
                  <a:cubicBezTo>
                    <a:pt x="14827886" y="0"/>
                    <a:pt x="14833600" y="5715"/>
                    <a:pt x="14833600" y="12700"/>
                  </a:cubicBezTo>
                  <a:cubicBezTo>
                    <a:pt x="14833600" y="19685"/>
                    <a:pt x="14827886" y="25400"/>
                    <a:pt x="14820900" y="25400"/>
                  </a:cubicBezTo>
                  <a:lnTo>
                    <a:pt x="14795500" y="25400"/>
                  </a:lnTo>
                  <a:cubicBezTo>
                    <a:pt x="14788514" y="25400"/>
                    <a:pt x="14782800" y="19685"/>
                    <a:pt x="14782800" y="12700"/>
                  </a:cubicBezTo>
                  <a:cubicBezTo>
                    <a:pt x="14782800" y="5715"/>
                    <a:pt x="14788514" y="0"/>
                    <a:pt x="14795500" y="0"/>
                  </a:cubicBezTo>
                  <a:close/>
                  <a:moveTo>
                    <a:pt x="14846300" y="0"/>
                  </a:moveTo>
                  <a:lnTo>
                    <a:pt x="14871700" y="0"/>
                  </a:lnTo>
                  <a:cubicBezTo>
                    <a:pt x="14878686" y="0"/>
                    <a:pt x="14884400" y="5715"/>
                    <a:pt x="14884400" y="12700"/>
                  </a:cubicBezTo>
                  <a:cubicBezTo>
                    <a:pt x="14884400" y="19685"/>
                    <a:pt x="14878686" y="25400"/>
                    <a:pt x="14871700" y="25400"/>
                  </a:cubicBezTo>
                  <a:lnTo>
                    <a:pt x="14846300" y="25400"/>
                  </a:lnTo>
                  <a:cubicBezTo>
                    <a:pt x="14839314" y="25400"/>
                    <a:pt x="14833600" y="19685"/>
                    <a:pt x="14833600" y="12700"/>
                  </a:cubicBezTo>
                  <a:cubicBezTo>
                    <a:pt x="14833600" y="5715"/>
                    <a:pt x="14839314" y="0"/>
                    <a:pt x="14846300" y="0"/>
                  </a:cubicBezTo>
                  <a:close/>
                  <a:moveTo>
                    <a:pt x="14897100" y="0"/>
                  </a:moveTo>
                  <a:lnTo>
                    <a:pt x="14922500" y="0"/>
                  </a:lnTo>
                  <a:cubicBezTo>
                    <a:pt x="14929486" y="0"/>
                    <a:pt x="14935200" y="5715"/>
                    <a:pt x="14935200" y="12700"/>
                  </a:cubicBezTo>
                  <a:cubicBezTo>
                    <a:pt x="14935200" y="19685"/>
                    <a:pt x="14929486" y="25400"/>
                    <a:pt x="14922500" y="25400"/>
                  </a:cubicBezTo>
                  <a:lnTo>
                    <a:pt x="14897100" y="25400"/>
                  </a:lnTo>
                  <a:cubicBezTo>
                    <a:pt x="14890114" y="25400"/>
                    <a:pt x="14884400" y="19685"/>
                    <a:pt x="14884400" y="12700"/>
                  </a:cubicBezTo>
                  <a:cubicBezTo>
                    <a:pt x="14884400" y="5715"/>
                    <a:pt x="14890114" y="0"/>
                    <a:pt x="14897100" y="0"/>
                  </a:cubicBezTo>
                  <a:close/>
                  <a:moveTo>
                    <a:pt x="14947900" y="0"/>
                  </a:moveTo>
                  <a:lnTo>
                    <a:pt x="14973300" y="0"/>
                  </a:lnTo>
                  <a:cubicBezTo>
                    <a:pt x="14980286" y="0"/>
                    <a:pt x="14986000" y="5715"/>
                    <a:pt x="14986000" y="12700"/>
                  </a:cubicBezTo>
                  <a:cubicBezTo>
                    <a:pt x="14986000" y="19685"/>
                    <a:pt x="14980286" y="25400"/>
                    <a:pt x="14973300" y="25400"/>
                  </a:cubicBezTo>
                  <a:lnTo>
                    <a:pt x="14947900" y="25400"/>
                  </a:lnTo>
                  <a:cubicBezTo>
                    <a:pt x="14940914" y="25400"/>
                    <a:pt x="14935200" y="19685"/>
                    <a:pt x="14935200" y="12700"/>
                  </a:cubicBezTo>
                  <a:cubicBezTo>
                    <a:pt x="14935200" y="5715"/>
                    <a:pt x="14940914" y="0"/>
                    <a:pt x="14947900" y="0"/>
                  </a:cubicBezTo>
                  <a:close/>
                  <a:moveTo>
                    <a:pt x="14998700" y="0"/>
                  </a:moveTo>
                  <a:lnTo>
                    <a:pt x="15024100" y="0"/>
                  </a:lnTo>
                  <a:cubicBezTo>
                    <a:pt x="15031086" y="0"/>
                    <a:pt x="15036800" y="5715"/>
                    <a:pt x="15036800" y="12700"/>
                  </a:cubicBezTo>
                  <a:cubicBezTo>
                    <a:pt x="15036800" y="19685"/>
                    <a:pt x="15031086" y="25400"/>
                    <a:pt x="15024100" y="25400"/>
                  </a:cubicBezTo>
                  <a:lnTo>
                    <a:pt x="14998700" y="25400"/>
                  </a:lnTo>
                  <a:cubicBezTo>
                    <a:pt x="14991714" y="25400"/>
                    <a:pt x="14986000" y="19685"/>
                    <a:pt x="14986000" y="12700"/>
                  </a:cubicBezTo>
                  <a:cubicBezTo>
                    <a:pt x="14986000" y="5715"/>
                    <a:pt x="14991714" y="0"/>
                    <a:pt x="14998700" y="0"/>
                  </a:cubicBezTo>
                  <a:close/>
                  <a:moveTo>
                    <a:pt x="15049500" y="0"/>
                  </a:moveTo>
                  <a:lnTo>
                    <a:pt x="15074900" y="0"/>
                  </a:lnTo>
                  <a:cubicBezTo>
                    <a:pt x="15081886" y="0"/>
                    <a:pt x="15087600" y="5715"/>
                    <a:pt x="15087600" y="12700"/>
                  </a:cubicBezTo>
                  <a:cubicBezTo>
                    <a:pt x="15087600" y="19685"/>
                    <a:pt x="15081886" y="25400"/>
                    <a:pt x="15074900" y="25400"/>
                  </a:cubicBezTo>
                  <a:lnTo>
                    <a:pt x="15049500" y="25400"/>
                  </a:lnTo>
                  <a:cubicBezTo>
                    <a:pt x="15042514" y="25400"/>
                    <a:pt x="15036800" y="19685"/>
                    <a:pt x="15036800" y="12700"/>
                  </a:cubicBezTo>
                  <a:cubicBezTo>
                    <a:pt x="15036800" y="5715"/>
                    <a:pt x="15042514" y="0"/>
                    <a:pt x="15049500" y="0"/>
                  </a:cubicBezTo>
                  <a:close/>
                  <a:moveTo>
                    <a:pt x="15100300" y="0"/>
                  </a:moveTo>
                  <a:lnTo>
                    <a:pt x="15125700" y="0"/>
                  </a:lnTo>
                  <a:cubicBezTo>
                    <a:pt x="15132686" y="0"/>
                    <a:pt x="15138400" y="5715"/>
                    <a:pt x="15138400" y="12700"/>
                  </a:cubicBezTo>
                  <a:cubicBezTo>
                    <a:pt x="15138400" y="19685"/>
                    <a:pt x="15132686" y="25400"/>
                    <a:pt x="15125700" y="25400"/>
                  </a:cubicBezTo>
                  <a:lnTo>
                    <a:pt x="15100300" y="25400"/>
                  </a:lnTo>
                  <a:cubicBezTo>
                    <a:pt x="15093314" y="25400"/>
                    <a:pt x="15087600" y="19685"/>
                    <a:pt x="15087600" y="12700"/>
                  </a:cubicBezTo>
                  <a:cubicBezTo>
                    <a:pt x="15087600" y="5715"/>
                    <a:pt x="15093314" y="0"/>
                    <a:pt x="15100300" y="0"/>
                  </a:cubicBezTo>
                  <a:close/>
                  <a:moveTo>
                    <a:pt x="15151100" y="0"/>
                  </a:moveTo>
                  <a:lnTo>
                    <a:pt x="15176500" y="0"/>
                  </a:lnTo>
                  <a:cubicBezTo>
                    <a:pt x="15183486" y="0"/>
                    <a:pt x="15189200" y="5715"/>
                    <a:pt x="15189200" y="12700"/>
                  </a:cubicBezTo>
                  <a:cubicBezTo>
                    <a:pt x="15189200" y="19685"/>
                    <a:pt x="15183486" y="25400"/>
                    <a:pt x="15176500" y="25400"/>
                  </a:cubicBezTo>
                  <a:lnTo>
                    <a:pt x="15151100" y="25400"/>
                  </a:lnTo>
                  <a:cubicBezTo>
                    <a:pt x="15144114" y="25400"/>
                    <a:pt x="15138400" y="19685"/>
                    <a:pt x="15138400" y="12700"/>
                  </a:cubicBezTo>
                  <a:cubicBezTo>
                    <a:pt x="15138400" y="5715"/>
                    <a:pt x="15144114" y="0"/>
                    <a:pt x="15151100" y="0"/>
                  </a:cubicBezTo>
                  <a:close/>
                  <a:moveTo>
                    <a:pt x="15201900" y="0"/>
                  </a:moveTo>
                  <a:lnTo>
                    <a:pt x="15227300" y="0"/>
                  </a:lnTo>
                  <a:cubicBezTo>
                    <a:pt x="15234286" y="0"/>
                    <a:pt x="15240000" y="5715"/>
                    <a:pt x="15240000" y="12700"/>
                  </a:cubicBezTo>
                  <a:cubicBezTo>
                    <a:pt x="15240000" y="19685"/>
                    <a:pt x="15234286" y="25400"/>
                    <a:pt x="15227300" y="25400"/>
                  </a:cubicBezTo>
                  <a:lnTo>
                    <a:pt x="15201900" y="25400"/>
                  </a:lnTo>
                  <a:cubicBezTo>
                    <a:pt x="15194914" y="25400"/>
                    <a:pt x="15189200" y="19685"/>
                    <a:pt x="15189200" y="12700"/>
                  </a:cubicBezTo>
                  <a:cubicBezTo>
                    <a:pt x="15189200" y="5715"/>
                    <a:pt x="15194914" y="0"/>
                    <a:pt x="15201900" y="0"/>
                  </a:cubicBezTo>
                  <a:close/>
                  <a:moveTo>
                    <a:pt x="15252700" y="0"/>
                  </a:moveTo>
                  <a:lnTo>
                    <a:pt x="15278100" y="0"/>
                  </a:lnTo>
                  <a:cubicBezTo>
                    <a:pt x="15285086" y="0"/>
                    <a:pt x="15290800" y="5715"/>
                    <a:pt x="15290800" y="12700"/>
                  </a:cubicBezTo>
                  <a:cubicBezTo>
                    <a:pt x="15290800" y="19685"/>
                    <a:pt x="15285086" y="25400"/>
                    <a:pt x="15278100" y="25400"/>
                  </a:cubicBezTo>
                  <a:lnTo>
                    <a:pt x="15252700" y="25400"/>
                  </a:lnTo>
                  <a:cubicBezTo>
                    <a:pt x="15245714" y="25400"/>
                    <a:pt x="15240000" y="19685"/>
                    <a:pt x="15240000" y="12700"/>
                  </a:cubicBezTo>
                  <a:cubicBezTo>
                    <a:pt x="15240000" y="5715"/>
                    <a:pt x="15245714" y="0"/>
                    <a:pt x="15252700" y="0"/>
                  </a:cubicBezTo>
                  <a:close/>
                  <a:moveTo>
                    <a:pt x="15303500" y="0"/>
                  </a:moveTo>
                  <a:lnTo>
                    <a:pt x="15328900" y="0"/>
                  </a:lnTo>
                  <a:cubicBezTo>
                    <a:pt x="15335886" y="0"/>
                    <a:pt x="15341600" y="5715"/>
                    <a:pt x="15341600" y="12700"/>
                  </a:cubicBezTo>
                  <a:cubicBezTo>
                    <a:pt x="15341600" y="19685"/>
                    <a:pt x="15335886" y="25400"/>
                    <a:pt x="15328900" y="25400"/>
                  </a:cubicBezTo>
                  <a:lnTo>
                    <a:pt x="15303500" y="25400"/>
                  </a:lnTo>
                  <a:cubicBezTo>
                    <a:pt x="15296514" y="25400"/>
                    <a:pt x="15290800" y="19685"/>
                    <a:pt x="15290800" y="12700"/>
                  </a:cubicBezTo>
                  <a:cubicBezTo>
                    <a:pt x="15290800" y="5715"/>
                    <a:pt x="15296514" y="0"/>
                    <a:pt x="15303500" y="0"/>
                  </a:cubicBezTo>
                  <a:close/>
                  <a:moveTo>
                    <a:pt x="15354300" y="0"/>
                  </a:moveTo>
                  <a:lnTo>
                    <a:pt x="15379700" y="0"/>
                  </a:lnTo>
                  <a:cubicBezTo>
                    <a:pt x="15386686" y="0"/>
                    <a:pt x="15392400" y="5715"/>
                    <a:pt x="15392400" y="12700"/>
                  </a:cubicBezTo>
                  <a:cubicBezTo>
                    <a:pt x="15392400" y="19685"/>
                    <a:pt x="15386686" y="25400"/>
                    <a:pt x="15379700" y="25400"/>
                  </a:cubicBezTo>
                  <a:lnTo>
                    <a:pt x="15354300" y="25400"/>
                  </a:lnTo>
                  <a:cubicBezTo>
                    <a:pt x="15347314" y="25400"/>
                    <a:pt x="15341600" y="19685"/>
                    <a:pt x="15341600" y="12700"/>
                  </a:cubicBezTo>
                  <a:cubicBezTo>
                    <a:pt x="15341600" y="5715"/>
                    <a:pt x="15347314" y="0"/>
                    <a:pt x="15354300" y="0"/>
                  </a:cubicBezTo>
                  <a:close/>
                  <a:moveTo>
                    <a:pt x="15405100" y="0"/>
                  </a:moveTo>
                  <a:lnTo>
                    <a:pt x="15430500" y="0"/>
                  </a:lnTo>
                  <a:cubicBezTo>
                    <a:pt x="15437486" y="0"/>
                    <a:pt x="15443200" y="5715"/>
                    <a:pt x="15443200" y="12700"/>
                  </a:cubicBezTo>
                  <a:cubicBezTo>
                    <a:pt x="15443200" y="19685"/>
                    <a:pt x="15437486" y="25400"/>
                    <a:pt x="15430500" y="25400"/>
                  </a:cubicBezTo>
                  <a:lnTo>
                    <a:pt x="15405100" y="25400"/>
                  </a:lnTo>
                  <a:cubicBezTo>
                    <a:pt x="15398114" y="25400"/>
                    <a:pt x="15392400" y="19685"/>
                    <a:pt x="15392400" y="12700"/>
                  </a:cubicBezTo>
                  <a:cubicBezTo>
                    <a:pt x="15392400" y="5715"/>
                    <a:pt x="15398114" y="0"/>
                    <a:pt x="15405100" y="0"/>
                  </a:cubicBezTo>
                  <a:close/>
                  <a:moveTo>
                    <a:pt x="15455900" y="0"/>
                  </a:moveTo>
                  <a:lnTo>
                    <a:pt x="15481300" y="0"/>
                  </a:lnTo>
                  <a:cubicBezTo>
                    <a:pt x="15488286" y="0"/>
                    <a:pt x="15494000" y="5715"/>
                    <a:pt x="15494000" y="12700"/>
                  </a:cubicBezTo>
                  <a:cubicBezTo>
                    <a:pt x="15494000" y="19685"/>
                    <a:pt x="15488286" y="25400"/>
                    <a:pt x="15481300" y="25400"/>
                  </a:cubicBezTo>
                  <a:lnTo>
                    <a:pt x="15455900" y="25400"/>
                  </a:lnTo>
                  <a:cubicBezTo>
                    <a:pt x="15448914" y="25400"/>
                    <a:pt x="15443200" y="19685"/>
                    <a:pt x="15443200" y="12700"/>
                  </a:cubicBezTo>
                  <a:cubicBezTo>
                    <a:pt x="15443200" y="5715"/>
                    <a:pt x="15448914" y="0"/>
                    <a:pt x="15455900" y="0"/>
                  </a:cubicBezTo>
                  <a:close/>
                  <a:moveTo>
                    <a:pt x="15506700" y="0"/>
                  </a:moveTo>
                  <a:lnTo>
                    <a:pt x="15532100" y="0"/>
                  </a:lnTo>
                  <a:cubicBezTo>
                    <a:pt x="15539086" y="0"/>
                    <a:pt x="15544800" y="5715"/>
                    <a:pt x="15544800" y="12700"/>
                  </a:cubicBezTo>
                  <a:cubicBezTo>
                    <a:pt x="15544800" y="19685"/>
                    <a:pt x="15539086" y="25400"/>
                    <a:pt x="15532100" y="25400"/>
                  </a:cubicBezTo>
                  <a:lnTo>
                    <a:pt x="15506700" y="25400"/>
                  </a:lnTo>
                  <a:cubicBezTo>
                    <a:pt x="15499714" y="25400"/>
                    <a:pt x="15494000" y="19685"/>
                    <a:pt x="15494000" y="12700"/>
                  </a:cubicBezTo>
                  <a:cubicBezTo>
                    <a:pt x="15494000" y="5715"/>
                    <a:pt x="15499714" y="0"/>
                    <a:pt x="15506700" y="0"/>
                  </a:cubicBezTo>
                  <a:close/>
                  <a:moveTo>
                    <a:pt x="15557500" y="0"/>
                  </a:moveTo>
                  <a:lnTo>
                    <a:pt x="15582900" y="0"/>
                  </a:lnTo>
                  <a:cubicBezTo>
                    <a:pt x="15589886" y="0"/>
                    <a:pt x="15595600" y="5715"/>
                    <a:pt x="15595600" y="12700"/>
                  </a:cubicBezTo>
                  <a:cubicBezTo>
                    <a:pt x="15595600" y="19685"/>
                    <a:pt x="15589886" y="25400"/>
                    <a:pt x="15582900" y="25400"/>
                  </a:cubicBezTo>
                  <a:lnTo>
                    <a:pt x="15557500" y="25400"/>
                  </a:lnTo>
                  <a:cubicBezTo>
                    <a:pt x="15550514" y="25400"/>
                    <a:pt x="15544800" y="19685"/>
                    <a:pt x="15544800" y="12700"/>
                  </a:cubicBezTo>
                  <a:cubicBezTo>
                    <a:pt x="15544800" y="5715"/>
                    <a:pt x="15550514" y="0"/>
                    <a:pt x="15557500" y="0"/>
                  </a:cubicBezTo>
                  <a:close/>
                  <a:moveTo>
                    <a:pt x="15608300" y="0"/>
                  </a:moveTo>
                  <a:lnTo>
                    <a:pt x="15633700" y="0"/>
                  </a:lnTo>
                  <a:cubicBezTo>
                    <a:pt x="15640686" y="0"/>
                    <a:pt x="15646400" y="5715"/>
                    <a:pt x="15646400" y="12700"/>
                  </a:cubicBezTo>
                  <a:cubicBezTo>
                    <a:pt x="15646400" y="19685"/>
                    <a:pt x="15640686" y="25400"/>
                    <a:pt x="15633700" y="25400"/>
                  </a:cubicBezTo>
                  <a:lnTo>
                    <a:pt x="15608300" y="25400"/>
                  </a:lnTo>
                  <a:cubicBezTo>
                    <a:pt x="15601314" y="25400"/>
                    <a:pt x="15595600" y="19685"/>
                    <a:pt x="15595600" y="12700"/>
                  </a:cubicBezTo>
                  <a:cubicBezTo>
                    <a:pt x="15595600" y="5715"/>
                    <a:pt x="15601314" y="0"/>
                    <a:pt x="15608300" y="0"/>
                  </a:cubicBezTo>
                  <a:close/>
                  <a:moveTo>
                    <a:pt x="15659100" y="0"/>
                  </a:moveTo>
                  <a:lnTo>
                    <a:pt x="15684500" y="0"/>
                  </a:lnTo>
                  <a:cubicBezTo>
                    <a:pt x="15691486" y="0"/>
                    <a:pt x="15697200" y="5715"/>
                    <a:pt x="15697200" y="12700"/>
                  </a:cubicBezTo>
                  <a:cubicBezTo>
                    <a:pt x="15697200" y="19685"/>
                    <a:pt x="15691486" y="25400"/>
                    <a:pt x="15684500" y="25400"/>
                  </a:cubicBezTo>
                  <a:lnTo>
                    <a:pt x="15659100" y="25400"/>
                  </a:lnTo>
                  <a:cubicBezTo>
                    <a:pt x="15652114" y="25400"/>
                    <a:pt x="15646400" y="19685"/>
                    <a:pt x="15646400" y="12700"/>
                  </a:cubicBezTo>
                  <a:cubicBezTo>
                    <a:pt x="15646400" y="5715"/>
                    <a:pt x="15652114" y="0"/>
                    <a:pt x="15659100" y="0"/>
                  </a:cubicBezTo>
                  <a:close/>
                  <a:moveTo>
                    <a:pt x="15709900" y="0"/>
                  </a:moveTo>
                  <a:lnTo>
                    <a:pt x="15735300" y="0"/>
                  </a:lnTo>
                  <a:cubicBezTo>
                    <a:pt x="15742286" y="0"/>
                    <a:pt x="15748000" y="5715"/>
                    <a:pt x="15748000" y="12700"/>
                  </a:cubicBezTo>
                  <a:cubicBezTo>
                    <a:pt x="15748000" y="19685"/>
                    <a:pt x="15742286" y="25400"/>
                    <a:pt x="15735300" y="25400"/>
                  </a:cubicBezTo>
                  <a:lnTo>
                    <a:pt x="15709900" y="25400"/>
                  </a:lnTo>
                  <a:cubicBezTo>
                    <a:pt x="15702914" y="25400"/>
                    <a:pt x="15697200" y="19685"/>
                    <a:pt x="15697200" y="12700"/>
                  </a:cubicBezTo>
                  <a:cubicBezTo>
                    <a:pt x="15697200" y="5715"/>
                    <a:pt x="15702914" y="0"/>
                    <a:pt x="15709900" y="0"/>
                  </a:cubicBezTo>
                  <a:close/>
                  <a:moveTo>
                    <a:pt x="15760700" y="0"/>
                  </a:moveTo>
                  <a:lnTo>
                    <a:pt x="15786100" y="0"/>
                  </a:lnTo>
                  <a:cubicBezTo>
                    <a:pt x="15793086" y="0"/>
                    <a:pt x="15798800" y="5715"/>
                    <a:pt x="15798800" y="12700"/>
                  </a:cubicBezTo>
                  <a:cubicBezTo>
                    <a:pt x="15798800" y="19685"/>
                    <a:pt x="15793086" y="25400"/>
                    <a:pt x="15786100" y="25400"/>
                  </a:cubicBezTo>
                  <a:lnTo>
                    <a:pt x="15760700" y="25400"/>
                  </a:lnTo>
                  <a:cubicBezTo>
                    <a:pt x="15753714" y="25400"/>
                    <a:pt x="15748000" y="19685"/>
                    <a:pt x="15748000" y="12700"/>
                  </a:cubicBezTo>
                  <a:cubicBezTo>
                    <a:pt x="15748000" y="5715"/>
                    <a:pt x="15753714" y="0"/>
                    <a:pt x="15760700" y="0"/>
                  </a:cubicBezTo>
                  <a:close/>
                  <a:moveTo>
                    <a:pt x="15811500" y="0"/>
                  </a:moveTo>
                  <a:lnTo>
                    <a:pt x="15836900" y="0"/>
                  </a:lnTo>
                  <a:cubicBezTo>
                    <a:pt x="15843886" y="0"/>
                    <a:pt x="15849600" y="5715"/>
                    <a:pt x="15849600" y="12700"/>
                  </a:cubicBezTo>
                  <a:cubicBezTo>
                    <a:pt x="15849600" y="19685"/>
                    <a:pt x="15843886" y="25400"/>
                    <a:pt x="15836900" y="25400"/>
                  </a:cubicBezTo>
                  <a:lnTo>
                    <a:pt x="15811500" y="25400"/>
                  </a:lnTo>
                  <a:cubicBezTo>
                    <a:pt x="15804514" y="25400"/>
                    <a:pt x="15798800" y="19685"/>
                    <a:pt x="15798800" y="12700"/>
                  </a:cubicBezTo>
                  <a:cubicBezTo>
                    <a:pt x="15798800" y="5715"/>
                    <a:pt x="15804514" y="0"/>
                    <a:pt x="15811500" y="0"/>
                  </a:cubicBezTo>
                  <a:close/>
                  <a:moveTo>
                    <a:pt x="15862300" y="0"/>
                  </a:moveTo>
                  <a:lnTo>
                    <a:pt x="15887700" y="0"/>
                  </a:lnTo>
                  <a:cubicBezTo>
                    <a:pt x="15894686" y="0"/>
                    <a:pt x="15900400" y="5715"/>
                    <a:pt x="15900400" y="12700"/>
                  </a:cubicBezTo>
                  <a:cubicBezTo>
                    <a:pt x="15900400" y="19685"/>
                    <a:pt x="15894686" y="25400"/>
                    <a:pt x="15887700" y="25400"/>
                  </a:cubicBezTo>
                  <a:lnTo>
                    <a:pt x="15862300" y="25400"/>
                  </a:lnTo>
                  <a:cubicBezTo>
                    <a:pt x="15855314" y="25400"/>
                    <a:pt x="15849600" y="19685"/>
                    <a:pt x="15849600" y="12700"/>
                  </a:cubicBezTo>
                  <a:cubicBezTo>
                    <a:pt x="15849600" y="5715"/>
                    <a:pt x="15855314" y="0"/>
                    <a:pt x="15862300" y="0"/>
                  </a:cubicBezTo>
                  <a:close/>
                  <a:moveTo>
                    <a:pt x="15913100" y="0"/>
                  </a:moveTo>
                  <a:lnTo>
                    <a:pt x="15938500" y="0"/>
                  </a:lnTo>
                  <a:cubicBezTo>
                    <a:pt x="15945486" y="0"/>
                    <a:pt x="15951200" y="5715"/>
                    <a:pt x="15951200" y="12700"/>
                  </a:cubicBezTo>
                  <a:cubicBezTo>
                    <a:pt x="15951200" y="19685"/>
                    <a:pt x="15945486" y="25400"/>
                    <a:pt x="15938500" y="25400"/>
                  </a:cubicBezTo>
                  <a:lnTo>
                    <a:pt x="15913100" y="25400"/>
                  </a:lnTo>
                  <a:cubicBezTo>
                    <a:pt x="15906114" y="25400"/>
                    <a:pt x="15900400" y="19685"/>
                    <a:pt x="15900400" y="12700"/>
                  </a:cubicBezTo>
                  <a:cubicBezTo>
                    <a:pt x="15900400" y="5715"/>
                    <a:pt x="15906114" y="0"/>
                    <a:pt x="15913100" y="0"/>
                  </a:cubicBezTo>
                  <a:close/>
                  <a:moveTo>
                    <a:pt x="15963900" y="0"/>
                  </a:moveTo>
                  <a:lnTo>
                    <a:pt x="15989300" y="0"/>
                  </a:lnTo>
                  <a:cubicBezTo>
                    <a:pt x="15996286" y="0"/>
                    <a:pt x="16002000" y="5715"/>
                    <a:pt x="16002000" y="12700"/>
                  </a:cubicBezTo>
                  <a:cubicBezTo>
                    <a:pt x="16002000" y="19685"/>
                    <a:pt x="15996286" y="25400"/>
                    <a:pt x="15989300" y="25400"/>
                  </a:cubicBezTo>
                  <a:lnTo>
                    <a:pt x="15963900" y="25400"/>
                  </a:lnTo>
                  <a:cubicBezTo>
                    <a:pt x="15956914" y="25400"/>
                    <a:pt x="15951200" y="19685"/>
                    <a:pt x="15951200" y="12700"/>
                  </a:cubicBezTo>
                  <a:cubicBezTo>
                    <a:pt x="15951200" y="5715"/>
                    <a:pt x="15956914" y="0"/>
                    <a:pt x="15963900" y="0"/>
                  </a:cubicBezTo>
                  <a:close/>
                  <a:moveTo>
                    <a:pt x="16014700" y="0"/>
                  </a:moveTo>
                  <a:lnTo>
                    <a:pt x="16040100" y="0"/>
                  </a:lnTo>
                  <a:cubicBezTo>
                    <a:pt x="16047086" y="0"/>
                    <a:pt x="16052800" y="5715"/>
                    <a:pt x="16052800" y="12700"/>
                  </a:cubicBezTo>
                  <a:cubicBezTo>
                    <a:pt x="16052800" y="19685"/>
                    <a:pt x="16047086" y="25400"/>
                    <a:pt x="16040100" y="25400"/>
                  </a:cubicBezTo>
                  <a:lnTo>
                    <a:pt x="16014700" y="25400"/>
                  </a:lnTo>
                  <a:cubicBezTo>
                    <a:pt x="16007714" y="25400"/>
                    <a:pt x="16002000" y="19685"/>
                    <a:pt x="16002000" y="12700"/>
                  </a:cubicBezTo>
                  <a:cubicBezTo>
                    <a:pt x="16002000" y="5715"/>
                    <a:pt x="16007714" y="0"/>
                    <a:pt x="16014700" y="0"/>
                  </a:cubicBezTo>
                  <a:close/>
                  <a:moveTo>
                    <a:pt x="16065500" y="0"/>
                  </a:moveTo>
                  <a:lnTo>
                    <a:pt x="16090900" y="0"/>
                  </a:lnTo>
                  <a:cubicBezTo>
                    <a:pt x="16097886" y="0"/>
                    <a:pt x="16103600" y="5715"/>
                    <a:pt x="16103600" y="12700"/>
                  </a:cubicBezTo>
                  <a:cubicBezTo>
                    <a:pt x="16103600" y="19685"/>
                    <a:pt x="16097886" y="25400"/>
                    <a:pt x="16090900" y="25400"/>
                  </a:cubicBezTo>
                  <a:lnTo>
                    <a:pt x="16065500" y="25400"/>
                  </a:lnTo>
                  <a:cubicBezTo>
                    <a:pt x="16058514" y="25400"/>
                    <a:pt x="16052800" y="19685"/>
                    <a:pt x="16052800" y="12700"/>
                  </a:cubicBezTo>
                  <a:cubicBezTo>
                    <a:pt x="16052800" y="5715"/>
                    <a:pt x="16058514" y="0"/>
                    <a:pt x="16065500" y="0"/>
                  </a:cubicBezTo>
                  <a:close/>
                  <a:moveTo>
                    <a:pt x="16116300" y="0"/>
                  </a:moveTo>
                  <a:lnTo>
                    <a:pt x="16141700" y="0"/>
                  </a:lnTo>
                  <a:cubicBezTo>
                    <a:pt x="16148686" y="0"/>
                    <a:pt x="16154400" y="5715"/>
                    <a:pt x="16154400" y="12700"/>
                  </a:cubicBezTo>
                  <a:cubicBezTo>
                    <a:pt x="16154400" y="19685"/>
                    <a:pt x="16148686" y="25400"/>
                    <a:pt x="16141700" y="25400"/>
                  </a:cubicBezTo>
                  <a:lnTo>
                    <a:pt x="16116300" y="25400"/>
                  </a:lnTo>
                  <a:cubicBezTo>
                    <a:pt x="16109314" y="25400"/>
                    <a:pt x="16103600" y="19685"/>
                    <a:pt x="16103600" y="12700"/>
                  </a:cubicBezTo>
                  <a:cubicBezTo>
                    <a:pt x="16103600" y="5715"/>
                    <a:pt x="16109314" y="0"/>
                    <a:pt x="16116300" y="0"/>
                  </a:cubicBezTo>
                  <a:close/>
                  <a:moveTo>
                    <a:pt x="16167100" y="0"/>
                  </a:moveTo>
                  <a:lnTo>
                    <a:pt x="16192500" y="0"/>
                  </a:lnTo>
                  <a:cubicBezTo>
                    <a:pt x="16199486" y="0"/>
                    <a:pt x="16205200" y="5715"/>
                    <a:pt x="16205200" y="12700"/>
                  </a:cubicBezTo>
                  <a:cubicBezTo>
                    <a:pt x="16205200" y="19685"/>
                    <a:pt x="16199486" y="25400"/>
                    <a:pt x="16192500" y="25400"/>
                  </a:cubicBezTo>
                  <a:lnTo>
                    <a:pt x="16167100" y="25400"/>
                  </a:lnTo>
                  <a:cubicBezTo>
                    <a:pt x="16160114" y="25400"/>
                    <a:pt x="16154400" y="19685"/>
                    <a:pt x="16154400" y="12700"/>
                  </a:cubicBezTo>
                  <a:cubicBezTo>
                    <a:pt x="16154400" y="5715"/>
                    <a:pt x="16160114" y="0"/>
                    <a:pt x="16167100" y="0"/>
                  </a:cubicBezTo>
                  <a:close/>
                  <a:moveTo>
                    <a:pt x="16217900" y="0"/>
                  </a:moveTo>
                  <a:lnTo>
                    <a:pt x="16243300" y="0"/>
                  </a:lnTo>
                  <a:cubicBezTo>
                    <a:pt x="16250286" y="0"/>
                    <a:pt x="16256000" y="5715"/>
                    <a:pt x="16256000" y="12700"/>
                  </a:cubicBezTo>
                  <a:cubicBezTo>
                    <a:pt x="16256000" y="19685"/>
                    <a:pt x="16250286" y="25400"/>
                    <a:pt x="16243300" y="25400"/>
                  </a:cubicBezTo>
                  <a:lnTo>
                    <a:pt x="16217900" y="25400"/>
                  </a:lnTo>
                  <a:cubicBezTo>
                    <a:pt x="16210914" y="25400"/>
                    <a:pt x="16205200" y="19685"/>
                    <a:pt x="16205200" y="12700"/>
                  </a:cubicBezTo>
                  <a:cubicBezTo>
                    <a:pt x="16205200" y="5715"/>
                    <a:pt x="16210914" y="0"/>
                    <a:pt x="16217900" y="0"/>
                  </a:cubicBezTo>
                  <a:close/>
                  <a:moveTo>
                    <a:pt x="16268700" y="0"/>
                  </a:moveTo>
                  <a:lnTo>
                    <a:pt x="16294100" y="0"/>
                  </a:lnTo>
                  <a:cubicBezTo>
                    <a:pt x="16301086" y="0"/>
                    <a:pt x="16306800" y="5715"/>
                    <a:pt x="16306800" y="12700"/>
                  </a:cubicBezTo>
                  <a:cubicBezTo>
                    <a:pt x="16306800" y="19685"/>
                    <a:pt x="16301086" y="25400"/>
                    <a:pt x="16294100" y="25400"/>
                  </a:cubicBezTo>
                  <a:lnTo>
                    <a:pt x="16268700" y="25400"/>
                  </a:lnTo>
                  <a:cubicBezTo>
                    <a:pt x="16261714" y="25400"/>
                    <a:pt x="16256000" y="19685"/>
                    <a:pt x="16256000" y="12700"/>
                  </a:cubicBezTo>
                  <a:cubicBezTo>
                    <a:pt x="16256000" y="5715"/>
                    <a:pt x="16261714" y="0"/>
                    <a:pt x="16268700" y="0"/>
                  </a:cubicBezTo>
                  <a:close/>
                  <a:moveTo>
                    <a:pt x="16319500" y="0"/>
                  </a:moveTo>
                  <a:lnTo>
                    <a:pt x="16344900" y="0"/>
                  </a:lnTo>
                  <a:cubicBezTo>
                    <a:pt x="16351886" y="0"/>
                    <a:pt x="16357600" y="5715"/>
                    <a:pt x="16357600" y="12700"/>
                  </a:cubicBezTo>
                  <a:cubicBezTo>
                    <a:pt x="16357600" y="19685"/>
                    <a:pt x="16351886" y="25400"/>
                    <a:pt x="16344900" y="25400"/>
                  </a:cubicBezTo>
                  <a:lnTo>
                    <a:pt x="16319500" y="25400"/>
                  </a:lnTo>
                  <a:cubicBezTo>
                    <a:pt x="16312514" y="25400"/>
                    <a:pt x="16306800" y="19685"/>
                    <a:pt x="16306800" y="12700"/>
                  </a:cubicBezTo>
                  <a:cubicBezTo>
                    <a:pt x="16306800" y="5715"/>
                    <a:pt x="16312514" y="0"/>
                    <a:pt x="16319500" y="0"/>
                  </a:cubicBezTo>
                  <a:close/>
                  <a:moveTo>
                    <a:pt x="16370300" y="0"/>
                  </a:moveTo>
                  <a:lnTo>
                    <a:pt x="16395700" y="0"/>
                  </a:lnTo>
                  <a:cubicBezTo>
                    <a:pt x="16402686" y="0"/>
                    <a:pt x="16408400" y="5715"/>
                    <a:pt x="16408400" y="12700"/>
                  </a:cubicBezTo>
                  <a:cubicBezTo>
                    <a:pt x="16408400" y="19685"/>
                    <a:pt x="16402686" y="25400"/>
                    <a:pt x="16395700" y="25400"/>
                  </a:cubicBezTo>
                  <a:lnTo>
                    <a:pt x="16370300" y="25400"/>
                  </a:lnTo>
                  <a:cubicBezTo>
                    <a:pt x="16363314" y="25400"/>
                    <a:pt x="16357600" y="19685"/>
                    <a:pt x="16357600" y="12700"/>
                  </a:cubicBezTo>
                  <a:cubicBezTo>
                    <a:pt x="16357600" y="5715"/>
                    <a:pt x="16363314" y="0"/>
                    <a:pt x="16370300" y="0"/>
                  </a:cubicBezTo>
                  <a:close/>
                  <a:moveTo>
                    <a:pt x="16421100" y="0"/>
                  </a:moveTo>
                  <a:lnTo>
                    <a:pt x="16446500" y="0"/>
                  </a:lnTo>
                  <a:cubicBezTo>
                    <a:pt x="16453486" y="0"/>
                    <a:pt x="16459200" y="5715"/>
                    <a:pt x="16459200" y="12700"/>
                  </a:cubicBezTo>
                  <a:cubicBezTo>
                    <a:pt x="16459200" y="19685"/>
                    <a:pt x="16453486" y="25400"/>
                    <a:pt x="16446500" y="25400"/>
                  </a:cubicBezTo>
                  <a:lnTo>
                    <a:pt x="16421100" y="25400"/>
                  </a:lnTo>
                  <a:cubicBezTo>
                    <a:pt x="16414114" y="25400"/>
                    <a:pt x="16408400" y="19685"/>
                    <a:pt x="16408400" y="12700"/>
                  </a:cubicBezTo>
                  <a:cubicBezTo>
                    <a:pt x="16408400" y="5715"/>
                    <a:pt x="16414114" y="0"/>
                    <a:pt x="16421100" y="0"/>
                  </a:cubicBezTo>
                  <a:close/>
                  <a:moveTo>
                    <a:pt x="16471900" y="0"/>
                  </a:moveTo>
                  <a:lnTo>
                    <a:pt x="16497300" y="0"/>
                  </a:lnTo>
                  <a:cubicBezTo>
                    <a:pt x="16504286" y="0"/>
                    <a:pt x="16510000" y="5715"/>
                    <a:pt x="16510000" y="12700"/>
                  </a:cubicBezTo>
                  <a:cubicBezTo>
                    <a:pt x="16510000" y="19685"/>
                    <a:pt x="16504286" y="25400"/>
                    <a:pt x="16497300" y="25400"/>
                  </a:cubicBezTo>
                  <a:lnTo>
                    <a:pt x="16471900" y="25400"/>
                  </a:lnTo>
                  <a:cubicBezTo>
                    <a:pt x="16464914" y="25400"/>
                    <a:pt x="16459200" y="19685"/>
                    <a:pt x="16459200" y="12700"/>
                  </a:cubicBezTo>
                  <a:cubicBezTo>
                    <a:pt x="16459200" y="5715"/>
                    <a:pt x="16464914" y="0"/>
                    <a:pt x="16471900" y="0"/>
                  </a:cubicBezTo>
                  <a:close/>
                  <a:moveTo>
                    <a:pt x="16522700" y="0"/>
                  </a:moveTo>
                  <a:lnTo>
                    <a:pt x="16548100" y="0"/>
                  </a:lnTo>
                  <a:cubicBezTo>
                    <a:pt x="16555086" y="0"/>
                    <a:pt x="16560800" y="5715"/>
                    <a:pt x="16560800" y="12700"/>
                  </a:cubicBezTo>
                  <a:cubicBezTo>
                    <a:pt x="16560800" y="19685"/>
                    <a:pt x="16555086" y="25400"/>
                    <a:pt x="16548100" y="25400"/>
                  </a:cubicBezTo>
                  <a:lnTo>
                    <a:pt x="16522700" y="25400"/>
                  </a:lnTo>
                  <a:cubicBezTo>
                    <a:pt x="16515714" y="25400"/>
                    <a:pt x="16510000" y="19685"/>
                    <a:pt x="16510000" y="12700"/>
                  </a:cubicBezTo>
                  <a:cubicBezTo>
                    <a:pt x="16510000" y="5715"/>
                    <a:pt x="16515714" y="0"/>
                    <a:pt x="16522700" y="0"/>
                  </a:cubicBezTo>
                  <a:close/>
                  <a:moveTo>
                    <a:pt x="16573500" y="0"/>
                  </a:moveTo>
                  <a:lnTo>
                    <a:pt x="16598900" y="0"/>
                  </a:lnTo>
                  <a:cubicBezTo>
                    <a:pt x="16605886" y="0"/>
                    <a:pt x="16611600" y="5715"/>
                    <a:pt x="16611600" y="12700"/>
                  </a:cubicBezTo>
                  <a:cubicBezTo>
                    <a:pt x="16611600" y="19685"/>
                    <a:pt x="16605886" y="25400"/>
                    <a:pt x="16598900" y="25400"/>
                  </a:cubicBezTo>
                  <a:lnTo>
                    <a:pt x="16573500" y="25400"/>
                  </a:lnTo>
                  <a:cubicBezTo>
                    <a:pt x="16566514" y="25400"/>
                    <a:pt x="16560800" y="19685"/>
                    <a:pt x="16560800" y="12700"/>
                  </a:cubicBezTo>
                  <a:cubicBezTo>
                    <a:pt x="16560800" y="5715"/>
                    <a:pt x="16566514" y="0"/>
                    <a:pt x="16573500" y="0"/>
                  </a:cubicBezTo>
                  <a:close/>
                  <a:moveTo>
                    <a:pt x="16624300" y="0"/>
                  </a:moveTo>
                  <a:lnTo>
                    <a:pt x="16649700" y="0"/>
                  </a:lnTo>
                  <a:cubicBezTo>
                    <a:pt x="16656686" y="0"/>
                    <a:pt x="16662400" y="5715"/>
                    <a:pt x="16662400" y="12700"/>
                  </a:cubicBezTo>
                  <a:cubicBezTo>
                    <a:pt x="16662400" y="19685"/>
                    <a:pt x="16656686" y="25400"/>
                    <a:pt x="16649700" y="25400"/>
                  </a:cubicBezTo>
                  <a:lnTo>
                    <a:pt x="16624300" y="25400"/>
                  </a:lnTo>
                  <a:cubicBezTo>
                    <a:pt x="16617314" y="25400"/>
                    <a:pt x="16611600" y="19685"/>
                    <a:pt x="16611600" y="12700"/>
                  </a:cubicBezTo>
                  <a:cubicBezTo>
                    <a:pt x="16611600" y="5715"/>
                    <a:pt x="16617314" y="0"/>
                    <a:pt x="16624300" y="0"/>
                  </a:cubicBezTo>
                  <a:close/>
                  <a:moveTo>
                    <a:pt x="16675100" y="0"/>
                  </a:moveTo>
                  <a:lnTo>
                    <a:pt x="16700500" y="0"/>
                  </a:lnTo>
                  <a:cubicBezTo>
                    <a:pt x="16707486" y="0"/>
                    <a:pt x="16713200" y="5715"/>
                    <a:pt x="16713200" y="12700"/>
                  </a:cubicBezTo>
                  <a:cubicBezTo>
                    <a:pt x="16713200" y="19685"/>
                    <a:pt x="16707486" y="25400"/>
                    <a:pt x="16700500" y="25400"/>
                  </a:cubicBezTo>
                  <a:lnTo>
                    <a:pt x="16675100" y="25400"/>
                  </a:lnTo>
                  <a:cubicBezTo>
                    <a:pt x="16668114" y="25400"/>
                    <a:pt x="16662400" y="19685"/>
                    <a:pt x="16662400" y="12700"/>
                  </a:cubicBezTo>
                  <a:cubicBezTo>
                    <a:pt x="16662400" y="5715"/>
                    <a:pt x="16668114" y="0"/>
                    <a:pt x="16675100" y="0"/>
                  </a:cubicBezTo>
                  <a:close/>
                  <a:moveTo>
                    <a:pt x="16725900" y="0"/>
                  </a:moveTo>
                  <a:lnTo>
                    <a:pt x="16751300" y="0"/>
                  </a:lnTo>
                  <a:cubicBezTo>
                    <a:pt x="16758286" y="0"/>
                    <a:pt x="16764000" y="5715"/>
                    <a:pt x="16764000" y="12700"/>
                  </a:cubicBezTo>
                  <a:cubicBezTo>
                    <a:pt x="16764000" y="19685"/>
                    <a:pt x="16758286" y="25400"/>
                    <a:pt x="16751300" y="25400"/>
                  </a:cubicBezTo>
                  <a:lnTo>
                    <a:pt x="16725900" y="25400"/>
                  </a:lnTo>
                  <a:cubicBezTo>
                    <a:pt x="16718914" y="25400"/>
                    <a:pt x="16713200" y="19685"/>
                    <a:pt x="16713200" y="12700"/>
                  </a:cubicBezTo>
                  <a:cubicBezTo>
                    <a:pt x="16713200" y="5715"/>
                    <a:pt x="16718914" y="0"/>
                    <a:pt x="16725900" y="0"/>
                  </a:cubicBezTo>
                  <a:close/>
                  <a:moveTo>
                    <a:pt x="16776700" y="0"/>
                  </a:moveTo>
                  <a:lnTo>
                    <a:pt x="16802100" y="0"/>
                  </a:lnTo>
                  <a:cubicBezTo>
                    <a:pt x="16809086" y="0"/>
                    <a:pt x="16814800" y="5715"/>
                    <a:pt x="16814800" y="12700"/>
                  </a:cubicBezTo>
                  <a:cubicBezTo>
                    <a:pt x="16814800" y="19685"/>
                    <a:pt x="16809086" y="25400"/>
                    <a:pt x="16802100" y="25400"/>
                  </a:cubicBezTo>
                  <a:lnTo>
                    <a:pt x="16776700" y="25400"/>
                  </a:lnTo>
                  <a:cubicBezTo>
                    <a:pt x="16769714" y="25400"/>
                    <a:pt x="16764000" y="19685"/>
                    <a:pt x="16764000" y="12700"/>
                  </a:cubicBezTo>
                  <a:cubicBezTo>
                    <a:pt x="16764000" y="5715"/>
                    <a:pt x="16769714" y="0"/>
                    <a:pt x="16776700" y="0"/>
                  </a:cubicBezTo>
                  <a:close/>
                  <a:moveTo>
                    <a:pt x="16827500" y="0"/>
                  </a:moveTo>
                  <a:lnTo>
                    <a:pt x="16852900" y="0"/>
                  </a:lnTo>
                  <a:cubicBezTo>
                    <a:pt x="16859886" y="0"/>
                    <a:pt x="16865600" y="5715"/>
                    <a:pt x="16865600" y="12700"/>
                  </a:cubicBezTo>
                  <a:cubicBezTo>
                    <a:pt x="16865600" y="19685"/>
                    <a:pt x="16859886" y="25400"/>
                    <a:pt x="16852900" y="25400"/>
                  </a:cubicBezTo>
                  <a:lnTo>
                    <a:pt x="16827500" y="25400"/>
                  </a:lnTo>
                  <a:cubicBezTo>
                    <a:pt x="16820514" y="25400"/>
                    <a:pt x="16814800" y="19685"/>
                    <a:pt x="16814800" y="12700"/>
                  </a:cubicBezTo>
                  <a:cubicBezTo>
                    <a:pt x="16814800" y="5715"/>
                    <a:pt x="16820514" y="0"/>
                    <a:pt x="16827500" y="0"/>
                  </a:cubicBezTo>
                  <a:close/>
                  <a:moveTo>
                    <a:pt x="16878300" y="0"/>
                  </a:moveTo>
                  <a:lnTo>
                    <a:pt x="16903700" y="0"/>
                  </a:lnTo>
                  <a:cubicBezTo>
                    <a:pt x="16910686" y="0"/>
                    <a:pt x="16916400" y="5715"/>
                    <a:pt x="16916400" y="12700"/>
                  </a:cubicBezTo>
                  <a:cubicBezTo>
                    <a:pt x="16916400" y="19685"/>
                    <a:pt x="16910686" y="25400"/>
                    <a:pt x="16903700" y="25400"/>
                  </a:cubicBezTo>
                  <a:lnTo>
                    <a:pt x="16878300" y="25400"/>
                  </a:lnTo>
                  <a:cubicBezTo>
                    <a:pt x="16871314" y="25400"/>
                    <a:pt x="16865600" y="19685"/>
                    <a:pt x="16865600" y="12700"/>
                  </a:cubicBezTo>
                  <a:cubicBezTo>
                    <a:pt x="16865600" y="5715"/>
                    <a:pt x="16871314" y="0"/>
                    <a:pt x="16878300" y="0"/>
                  </a:cubicBezTo>
                  <a:close/>
                  <a:moveTo>
                    <a:pt x="16929100" y="0"/>
                  </a:moveTo>
                  <a:lnTo>
                    <a:pt x="16954500" y="0"/>
                  </a:lnTo>
                  <a:cubicBezTo>
                    <a:pt x="16961486" y="0"/>
                    <a:pt x="16967200" y="5715"/>
                    <a:pt x="16967200" y="12700"/>
                  </a:cubicBezTo>
                  <a:cubicBezTo>
                    <a:pt x="16967200" y="19685"/>
                    <a:pt x="16961486" y="25400"/>
                    <a:pt x="16954500" y="25400"/>
                  </a:cubicBezTo>
                  <a:lnTo>
                    <a:pt x="16929100" y="25400"/>
                  </a:lnTo>
                  <a:cubicBezTo>
                    <a:pt x="16922114" y="25400"/>
                    <a:pt x="16916400" y="19685"/>
                    <a:pt x="16916400" y="12700"/>
                  </a:cubicBezTo>
                  <a:cubicBezTo>
                    <a:pt x="16916400" y="5715"/>
                    <a:pt x="16922114" y="0"/>
                    <a:pt x="16929100" y="0"/>
                  </a:cubicBezTo>
                  <a:close/>
                  <a:moveTo>
                    <a:pt x="16979900" y="0"/>
                  </a:moveTo>
                  <a:lnTo>
                    <a:pt x="17005300" y="0"/>
                  </a:lnTo>
                  <a:cubicBezTo>
                    <a:pt x="17012286" y="0"/>
                    <a:pt x="17018000" y="5715"/>
                    <a:pt x="17018000" y="12700"/>
                  </a:cubicBezTo>
                  <a:cubicBezTo>
                    <a:pt x="17018000" y="19685"/>
                    <a:pt x="17012286" y="25400"/>
                    <a:pt x="17005300" y="25400"/>
                  </a:cubicBezTo>
                  <a:lnTo>
                    <a:pt x="16979900" y="25400"/>
                  </a:lnTo>
                  <a:cubicBezTo>
                    <a:pt x="16972914" y="25400"/>
                    <a:pt x="16967200" y="19685"/>
                    <a:pt x="16967200" y="12700"/>
                  </a:cubicBezTo>
                  <a:cubicBezTo>
                    <a:pt x="16967200" y="5715"/>
                    <a:pt x="16972914" y="0"/>
                    <a:pt x="16979900" y="0"/>
                  </a:cubicBezTo>
                  <a:close/>
                  <a:moveTo>
                    <a:pt x="17030700" y="0"/>
                  </a:moveTo>
                  <a:lnTo>
                    <a:pt x="17056100" y="0"/>
                  </a:lnTo>
                  <a:cubicBezTo>
                    <a:pt x="17063086" y="0"/>
                    <a:pt x="17068800" y="5715"/>
                    <a:pt x="17068800" y="12700"/>
                  </a:cubicBezTo>
                  <a:cubicBezTo>
                    <a:pt x="17068800" y="19685"/>
                    <a:pt x="17063086" y="25400"/>
                    <a:pt x="17056100" y="25400"/>
                  </a:cubicBezTo>
                  <a:lnTo>
                    <a:pt x="17030700" y="25400"/>
                  </a:lnTo>
                  <a:cubicBezTo>
                    <a:pt x="17023714" y="25400"/>
                    <a:pt x="17018000" y="19685"/>
                    <a:pt x="17018000" y="12700"/>
                  </a:cubicBezTo>
                  <a:cubicBezTo>
                    <a:pt x="17018000" y="5715"/>
                    <a:pt x="17023714" y="0"/>
                    <a:pt x="17030700" y="0"/>
                  </a:cubicBezTo>
                  <a:close/>
                  <a:moveTo>
                    <a:pt x="17081500" y="0"/>
                  </a:moveTo>
                  <a:lnTo>
                    <a:pt x="17106900" y="0"/>
                  </a:lnTo>
                  <a:cubicBezTo>
                    <a:pt x="17113886" y="0"/>
                    <a:pt x="17119600" y="5715"/>
                    <a:pt x="17119600" y="12700"/>
                  </a:cubicBezTo>
                  <a:cubicBezTo>
                    <a:pt x="17119600" y="19685"/>
                    <a:pt x="17113886" y="25400"/>
                    <a:pt x="17106900" y="25400"/>
                  </a:cubicBezTo>
                  <a:lnTo>
                    <a:pt x="17081500" y="25400"/>
                  </a:lnTo>
                  <a:cubicBezTo>
                    <a:pt x="17074514" y="25400"/>
                    <a:pt x="17068800" y="19685"/>
                    <a:pt x="17068800" y="12700"/>
                  </a:cubicBezTo>
                  <a:cubicBezTo>
                    <a:pt x="17068800" y="5715"/>
                    <a:pt x="17074514" y="0"/>
                    <a:pt x="17081500" y="0"/>
                  </a:cubicBezTo>
                  <a:close/>
                  <a:moveTo>
                    <a:pt x="17132300" y="0"/>
                  </a:moveTo>
                  <a:lnTo>
                    <a:pt x="17157700" y="0"/>
                  </a:lnTo>
                  <a:cubicBezTo>
                    <a:pt x="17164686" y="0"/>
                    <a:pt x="17170400" y="5715"/>
                    <a:pt x="17170400" y="12700"/>
                  </a:cubicBezTo>
                  <a:cubicBezTo>
                    <a:pt x="17170400" y="19685"/>
                    <a:pt x="17164686" y="25400"/>
                    <a:pt x="17157700" y="25400"/>
                  </a:cubicBezTo>
                  <a:lnTo>
                    <a:pt x="17132300" y="25400"/>
                  </a:lnTo>
                  <a:cubicBezTo>
                    <a:pt x="17125314" y="25400"/>
                    <a:pt x="17119600" y="19685"/>
                    <a:pt x="17119600" y="12700"/>
                  </a:cubicBezTo>
                  <a:cubicBezTo>
                    <a:pt x="17119600" y="5715"/>
                    <a:pt x="17125314" y="0"/>
                    <a:pt x="17132300" y="0"/>
                  </a:cubicBezTo>
                  <a:close/>
                  <a:moveTo>
                    <a:pt x="17183100" y="0"/>
                  </a:moveTo>
                  <a:lnTo>
                    <a:pt x="17208500" y="0"/>
                  </a:lnTo>
                  <a:cubicBezTo>
                    <a:pt x="17215486" y="0"/>
                    <a:pt x="17221200" y="5715"/>
                    <a:pt x="17221200" y="12700"/>
                  </a:cubicBezTo>
                  <a:cubicBezTo>
                    <a:pt x="17221200" y="19685"/>
                    <a:pt x="17215486" y="25400"/>
                    <a:pt x="17208500" y="25400"/>
                  </a:cubicBezTo>
                  <a:lnTo>
                    <a:pt x="17183100" y="25400"/>
                  </a:lnTo>
                  <a:cubicBezTo>
                    <a:pt x="17176114" y="25400"/>
                    <a:pt x="17170400" y="19685"/>
                    <a:pt x="17170400" y="12700"/>
                  </a:cubicBezTo>
                  <a:cubicBezTo>
                    <a:pt x="17170400" y="5715"/>
                    <a:pt x="17176114" y="0"/>
                    <a:pt x="17183100" y="0"/>
                  </a:cubicBezTo>
                  <a:close/>
                  <a:moveTo>
                    <a:pt x="17233900" y="0"/>
                  </a:moveTo>
                  <a:lnTo>
                    <a:pt x="17259300" y="0"/>
                  </a:lnTo>
                  <a:cubicBezTo>
                    <a:pt x="17266286" y="0"/>
                    <a:pt x="17272000" y="5715"/>
                    <a:pt x="17272000" y="12700"/>
                  </a:cubicBezTo>
                  <a:cubicBezTo>
                    <a:pt x="17272000" y="19685"/>
                    <a:pt x="17266286" y="25400"/>
                    <a:pt x="17259300" y="25400"/>
                  </a:cubicBezTo>
                  <a:lnTo>
                    <a:pt x="17233900" y="25400"/>
                  </a:lnTo>
                  <a:cubicBezTo>
                    <a:pt x="17226914" y="25400"/>
                    <a:pt x="17221200" y="19685"/>
                    <a:pt x="17221200" y="12700"/>
                  </a:cubicBezTo>
                  <a:cubicBezTo>
                    <a:pt x="17221200" y="5715"/>
                    <a:pt x="17226914" y="0"/>
                    <a:pt x="17233900" y="0"/>
                  </a:cubicBezTo>
                  <a:close/>
                  <a:moveTo>
                    <a:pt x="17284700" y="0"/>
                  </a:moveTo>
                  <a:lnTo>
                    <a:pt x="17310100" y="0"/>
                  </a:lnTo>
                  <a:cubicBezTo>
                    <a:pt x="17317086" y="0"/>
                    <a:pt x="17322800" y="5715"/>
                    <a:pt x="17322800" y="12700"/>
                  </a:cubicBezTo>
                  <a:cubicBezTo>
                    <a:pt x="17322800" y="19685"/>
                    <a:pt x="17317086" y="25400"/>
                    <a:pt x="17310100" y="25400"/>
                  </a:cubicBezTo>
                  <a:lnTo>
                    <a:pt x="17284700" y="25400"/>
                  </a:lnTo>
                  <a:cubicBezTo>
                    <a:pt x="17277714" y="25400"/>
                    <a:pt x="17272000" y="19685"/>
                    <a:pt x="17272000" y="12700"/>
                  </a:cubicBezTo>
                  <a:cubicBezTo>
                    <a:pt x="17272000" y="5715"/>
                    <a:pt x="17277714" y="0"/>
                    <a:pt x="17284700" y="0"/>
                  </a:cubicBezTo>
                  <a:close/>
                  <a:moveTo>
                    <a:pt x="17335500" y="0"/>
                  </a:moveTo>
                  <a:lnTo>
                    <a:pt x="17360900" y="0"/>
                  </a:lnTo>
                  <a:cubicBezTo>
                    <a:pt x="17367886" y="0"/>
                    <a:pt x="17373600" y="5715"/>
                    <a:pt x="17373600" y="12700"/>
                  </a:cubicBezTo>
                  <a:cubicBezTo>
                    <a:pt x="17373600" y="19685"/>
                    <a:pt x="17367886" y="25400"/>
                    <a:pt x="17360900" y="25400"/>
                  </a:cubicBezTo>
                  <a:lnTo>
                    <a:pt x="17335500" y="25400"/>
                  </a:lnTo>
                  <a:cubicBezTo>
                    <a:pt x="17328514" y="25400"/>
                    <a:pt x="17322800" y="19685"/>
                    <a:pt x="17322800" y="12700"/>
                  </a:cubicBezTo>
                  <a:cubicBezTo>
                    <a:pt x="17322800" y="5715"/>
                    <a:pt x="17328514" y="0"/>
                    <a:pt x="17335500" y="0"/>
                  </a:cubicBezTo>
                  <a:close/>
                  <a:moveTo>
                    <a:pt x="17386300" y="0"/>
                  </a:moveTo>
                  <a:lnTo>
                    <a:pt x="17411700" y="0"/>
                  </a:lnTo>
                  <a:cubicBezTo>
                    <a:pt x="17418686" y="0"/>
                    <a:pt x="17424400" y="5715"/>
                    <a:pt x="17424400" y="12700"/>
                  </a:cubicBezTo>
                  <a:cubicBezTo>
                    <a:pt x="17424400" y="19685"/>
                    <a:pt x="17418686" y="25400"/>
                    <a:pt x="17411700" y="25400"/>
                  </a:cubicBezTo>
                  <a:lnTo>
                    <a:pt x="17386300" y="25400"/>
                  </a:lnTo>
                  <a:cubicBezTo>
                    <a:pt x="17379314" y="25400"/>
                    <a:pt x="17373600" y="19685"/>
                    <a:pt x="17373600" y="12700"/>
                  </a:cubicBezTo>
                  <a:cubicBezTo>
                    <a:pt x="17373600" y="5715"/>
                    <a:pt x="17379314" y="0"/>
                    <a:pt x="17386300" y="0"/>
                  </a:cubicBezTo>
                  <a:close/>
                  <a:moveTo>
                    <a:pt x="17437100" y="0"/>
                  </a:moveTo>
                  <a:lnTo>
                    <a:pt x="17462500" y="0"/>
                  </a:lnTo>
                  <a:cubicBezTo>
                    <a:pt x="17469486" y="0"/>
                    <a:pt x="17475200" y="5715"/>
                    <a:pt x="17475200" y="12700"/>
                  </a:cubicBezTo>
                  <a:cubicBezTo>
                    <a:pt x="17475200" y="19685"/>
                    <a:pt x="17469486" y="25400"/>
                    <a:pt x="17462500" y="25400"/>
                  </a:cubicBezTo>
                  <a:lnTo>
                    <a:pt x="17437100" y="25400"/>
                  </a:lnTo>
                  <a:cubicBezTo>
                    <a:pt x="17430114" y="25400"/>
                    <a:pt x="17424400" y="19685"/>
                    <a:pt x="17424400" y="12700"/>
                  </a:cubicBezTo>
                  <a:cubicBezTo>
                    <a:pt x="17424400" y="5715"/>
                    <a:pt x="17430114" y="0"/>
                    <a:pt x="17437100" y="0"/>
                  </a:cubicBezTo>
                  <a:close/>
                  <a:moveTo>
                    <a:pt x="17487900" y="0"/>
                  </a:moveTo>
                  <a:lnTo>
                    <a:pt x="17513300" y="0"/>
                  </a:lnTo>
                  <a:cubicBezTo>
                    <a:pt x="17520286" y="0"/>
                    <a:pt x="17526000" y="5715"/>
                    <a:pt x="17526000" y="12700"/>
                  </a:cubicBezTo>
                  <a:cubicBezTo>
                    <a:pt x="17526000" y="19685"/>
                    <a:pt x="17520286" y="25400"/>
                    <a:pt x="17513300" y="25400"/>
                  </a:cubicBezTo>
                  <a:lnTo>
                    <a:pt x="17487900" y="25400"/>
                  </a:lnTo>
                  <a:cubicBezTo>
                    <a:pt x="17480914" y="25400"/>
                    <a:pt x="17475200" y="19685"/>
                    <a:pt x="17475200" y="12700"/>
                  </a:cubicBezTo>
                  <a:cubicBezTo>
                    <a:pt x="17475200" y="5715"/>
                    <a:pt x="17480914" y="0"/>
                    <a:pt x="17487900" y="0"/>
                  </a:cubicBezTo>
                  <a:close/>
                  <a:moveTo>
                    <a:pt x="17538700" y="0"/>
                  </a:moveTo>
                  <a:lnTo>
                    <a:pt x="17564100" y="0"/>
                  </a:lnTo>
                  <a:cubicBezTo>
                    <a:pt x="17571086" y="0"/>
                    <a:pt x="17576800" y="5715"/>
                    <a:pt x="17576800" y="12700"/>
                  </a:cubicBezTo>
                  <a:cubicBezTo>
                    <a:pt x="17576800" y="19685"/>
                    <a:pt x="17571086" y="25400"/>
                    <a:pt x="17564100" y="25400"/>
                  </a:cubicBezTo>
                  <a:lnTo>
                    <a:pt x="17538700" y="25400"/>
                  </a:lnTo>
                  <a:cubicBezTo>
                    <a:pt x="17531714" y="25400"/>
                    <a:pt x="17526000" y="19685"/>
                    <a:pt x="17526000" y="12700"/>
                  </a:cubicBezTo>
                  <a:cubicBezTo>
                    <a:pt x="17526000" y="5715"/>
                    <a:pt x="17531714" y="0"/>
                    <a:pt x="17538700" y="0"/>
                  </a:cubicBezTo>
                  <a:close/>
                  <a:moveTo>
                    <a:pt x="17589500" y="0"/>
                  </a:moveTo>
                  <a:lnTo>
                    <a:pt x="17614900" y="0"/>
                  </a:lnTo>
                  <a:cubicBezTo>
                    <a:pt x="17621886" y="0"/>
                    <a:pt x="17627600" y="5715"/>
                    <a:pt x="17627600" y="12700"/>
                  </a:cubicBezTo>
                  <a:cubicBezTo>
                    <a:pt x="17627600" y="19685"/>
                    <a:pt x="17621886" y="25400"/>
                    <a:pt x="17614900" y="25400"/>
                  </a:cubicBezTo>
                  <a:lnTo>
                    <a:pt x="17589500" y="25400"/>
                  </a:lnTo>
                  <a:cubicBezTo>
                    <a:pt x="17582514" y="25400"/>
                    <a:pt x="17576800" y="19685"/>
                    <a:pt x="17576800" y="12700"/>
                  </a:cubicBezTo>
                  <a:cubicBezTo>
                    <a:pt x="17576800" y="5715"/>
                    <a:pt x="17582514" y="0"/>
                    <a:pt x="17589500" y="0"/>
                  </a:cubicBezTo>
                  <a:close/>
                  <a:moveTo>
                    <a:pt x="17640300" y="0"/>
                  </a:moveTo>
                  <a:lnTo>
                    <a:pt x="17665700" y="0"/>
                  </a:lnTo>
                  <a:cubicBezTo>
                    <a:pt x="17672686" y="0"/>
                    <a:pt x="17678400" y="5715"/>
                    <a:pt x="17678400" y="12700"/>
                  </a:cubicBezTo>
                  <a:cubicBezTo>
                    <a:pt x="17678400" y="19685"/>
                    <a:pt x="17672686" y="25400"/>
                    <a:pt x="17665700" y="25400"/>
                  </a:cubicBezTo>
                  <a:lnTo>
                    <a:pt x="17640300" y="25400"/>
                  </a:lnTo>
                  <a:cubicBezTo>
                    <a:pt x="17633314" y="25400"/>
                    <a:pt x="17627600" y="19685"/>
                    <a:pt x="17627600" y="12700"/>
                  </a:cubicBezTo>
                  <a:cubicBezTo>
                    <a:pt x="17627600" y="5715"/>
                    <a:pt x="17633314" y="0"/>
                    <a:pt x="17640300" y="0"/>
                  </a:cubicBezTo>
                  <a:close/>
                  <a:moveTo>
                    <a:pt x="17691100" y="0"/>
                  </a:moveTo>
                  <a:lnTo>
                    <a:pt x="17716500" y="0"/>
                  </a:lnTo>
                  <a:cubicBezTo>
                    <a:pt x="17723486" y="0"/>
                    <a:pt x="17729200" y="5715"/>
                    <a:pt x="17729200" y="12700"/>
                  </a:cubicBezTo>
                  <a:cubicBezTo>
                    <a:pt x="17729200" y="19685"/>
                    <a:pt x="17723486" y="25400"/>
                    <a:pt x="17716500" y="25400"/>
                  </a:cubicBezTo>
                  <a:lnTo>
                    <a:pt x="17691100" y="25400"/>
                  </a:lnTo>
                  <a:cubicBezTo>
                    <a:pt x="17684114" y="25400"/>
                    <a:pt x="17678400" y="19685"/>
                    <a:pt x="17678400" y="12700"/>
                  </a:cubicBezTo>
                  <a:cubicBezTo>
                    <a:pt x="17678400" y="5715"/>
                    <a:pt x="17684114" y="0"/>
                    <a:pt x="17691100" y="0"/>
                  </a:cubicBezTo>
                  <a:close/>
                  <a:moveTo>
                    <a:pt x="17741900" y="0"/>
                  </a:moveTo>
                  <a:lnTo>
                    <a:pt x="17767300" y="0"/>
                  </a:lnTo>
                  <a:cubicBezTo>
                    <a:pt x="17774286" y="0"/>
                    <a:pt x="17780000" y="5715"/>
                    <a:pt x="17780000" y="12700"/>
                  </a:cubicBezTo>
                  <a:cubicBezTo>
                    <a:pt x="17780000" y="19685"/>
                    <a:pt x="17774286" y="25400"/>
                    <a:pt x="17767300" y="25400"/>
                  </a:cubicBezTo>
                  <a:lnTo>
                    <a:pt x="17741900" y="25400"/>
                  </a:lnTo>
                  <a:cubicBezTo>
                    <a:pt x="17734914" y="25400"/>
                    <a:pt x="17729200" y="19685"/>
                    <a:pt x="17729200" y="12700"/>
                  </a:cubicBezTo>
                  <a:cubicBezTo>
                    <a:pt x="17729200" y="5715"/>
                    <a:pt x="17734914" y="0"/>
                    <a:pt x="17741900" y="0"/>
                  </a:cubicBezTo>
                  <a:close/>
                  <a:moveTo>
                    <a:pt x="17792700" y="0"/>
                  </a:moveTo>
                  <a:lnTo>
                    <a:pt x="17818100" y="0"/>
                  </a:lnTo>
                  <a:cubicBezTo>
                    <a:pt x="17825086" y="0"/>
                    <a:pt x="17830800" y="5715"/>
                    <a:pt x="17830800" y="12700"/>
                  </a:cubicBezTo>
                  <a:cubicBezTo>
                    <a:pt x="17830800" y="19685"/>
                    <a:pt x="17825086" y="25400"/>
                    <a:pt x="17818100" y="25400"/>
                  </a:cubicBezTo>
                  <a:lnTo>
                    <a:pt x="17792700" y="25400"/>
                  </a:lnTo>
                  <a:cubicBezTo>
                    <a:pt x="17785714" y="25400"/>
                    <a:pt x="17780000" y="19685"/>
                    <a:pt x="17780000" y="12700"/>
                  </a:cubicBezTo>
                  <a:cubicBezTo>
                    <a:pt x="17780000" y="5715"/>
                    <a:pt x="17785714" y="0"/>
                    <a:pt x="17792700" y="0"/>
                  </a:cubicBezTo>
                  <a:close/>
                  <a:moveTo>
                    <a:pt x="17843500" y="0"/>
                  </a:moveTo>
                  <a:lnTo>
                    <a:pt x="17868900" y="0"/>
                  </a:lnTo>
                  <a:cubicBezTo>
                    <a:pt x="17875886" y="0"/>
                    <a:pt x="17881600" y="5715"/>
                    <a:pt x="17881600" y="12700"/>
                  </a:cubicBezTo>
                  <a:cubicBezTo>
                    <a:pt x="17881600" y="19685"/>
                    <a:pt x="17875886" y="25400"/>
                    <a:pt x="17868900" y="25400"/>
                  </a:cubicBezTo>
                  <a:lnTo>
                    <a:pt x="17843500" y="25400"/>
                  </a:lnTo>
                  <a:cubicBezTo>
                    <a:pt x="17836514" y="25400"/>
                    <a:pt x="17830800" y="19685"/>
                    <a:pt x="17830800" y="12700"/>
                  </a:cubicBezTo>
                  <a:cubicBezTo>
                    <a:pt x="17830800" y="5715"/>
                    <a:pt x="17836514" y="0"/>
                    <a:pt x="17843500" y="0"/>
                  </a:cubicBezTo>
                  <a:close/>
                  <a:moveTo>
                    <a:pt x="17894300" y="0"/>
                  </a:moveTo>
                  <a:lnTo>
                    <a:pt x="17919700" y="0"/>
                  </a:lnTo>
                  <a:cubicBezTo>
                    <a:pt x="17926686" y="0"/>
                    <a:pt x="17932400" y="5715"/>
                    <a:pt x="17932400" y="12700"/>
                  </a:cubicBezTo>
                  <a:cubicBezTo>
                    <a:pt x="17932400" y="19685"/>
                    <a:pt x="17926686" y="25400"/>
                    <a:pt x="17919700" y="25400"/>
                  </a:cubicBezTo>
                  <a:lnTo>
                    <a:pt x="17894300" y="25400"/>
                  </a:lnTo>
                  <a:cubicBezTo>
                    <a:pt x="17887314" y="25400"/>
                    <a:pt x="17881600" y="19685"/>
                    <a:pt x="17881600" y="12700"/>
                  </a:cubicBezTo>
                  <a:cubicBezTo>
                    <a:pt x="17881600" y="5715"/>
                    <a:pt x="17887314" y="0"/>
                    <a:pt x="17894300" y="0"/>
                  </a:cubicBezTo>
                  <a:close/>
                  <a:moveTo>
                    <a:pt x="17945100" y="0"/>
                  </a:moveTo>
                  <a:lnTo>
                    <a:pt x="17970500" y="0"/>
                  </a:lnTo>
                  <a:cubicBezTo>
                    <a:pt x="17977486" y="0"/>
                    <a:pt x="17983200" y="5715"/>
                    <a:pt x="17983200" y="12700"/>
                  </a:cubicBezTo>
                  <a:cubicBezTo>
                    <a:pt x="17983200" y="19685"/>
                    <a:pt x="17977486" y="25400"/>
                    <a:pt x="17970500" y="25400"/>
                  </a:cubicBezTo>
                  <a:lnTo>
                    <a:pt x="17945100" y="25400"/>
                  </a:lnTo>
                  <a:cubicBezTo>
                    <a:pt x="17938114" y="25400"/>
                    <a:pt x="17932400" y="19685"/>
                    <a:pt x="17932400" y="12700"/>
                  </a:cubicBezTo>
                  <a:cubicBezTo>
                    <a:pt x="17932400" y="5715"/>
                    <a:pt x="17938114" y="0"/>
                    <a:pt x="17945100" y="0"/>
                  </a:cubicBezTo>
                  <a:close/>
                  <a:moveTo>
                    <a:pt x="17995900" y="0"/>
                  </a:moveTo>
                  <a:lnTo>
                    <a:pt x="18021300" y="0"/>
                  </a:lnTo>
                  <a:cubicBezTo>
                    <a:pt x="18028286" y="0"/>
                    <a:pt x="18034000" y="5715"/>
                    <a:pt x="18034000" y="12700"/>
                  </a:cubicBezTo>
                  <a:cubicBezTo>
                    <a:pt x="18034000" y="19685"/>
                    <a:pt x="18028286" y="25400"/>
                    <a:pt x="18021300" y="25400"/>
                  </a:cubicBezTo>
                  <a:lnTo>
                    <a:pt x="17995900" y="25400"/>
                  </a:lnTo>
                  <a:cubicBezTo>
                    <a:pt x="17988914" y="25400"/>
                    <a:pt x="17983200" y="19685"/>
                    <a:pt x="17983200" y="12700"/>
                  </a:cubicBezTo>
                  <a:cubicBezTo>
                    <a:pt x="17983200" y="5715"/>
                    <a:pt x="17988914" y="0"/>
                    <a:pt x="17995900" y="0"/>
                  </a:cubicBezTo>
                  <a:close/>
                  <a:moveTo>
                    <a:pt x="18046700" y="0"/>
                  </a:moveTo>
                  <a:lnTo>
                    <a:pt x="18072100" y="0"/>
                  </a:lnTo>
                  <a:cubicBezTo>
                    <a:pt x="18079086" y="0"/>
                    <a:pt x="18084800" y="5715"/>
                    <a:pt x="18084800" y="12700"/>
                  </a:cubicBezTo>
                  <a:cubicBezTo>
                    <a:pt x="18084800" y="19685"/>
                    <a:pt x="18079086" y="25400"/>
                    <a:pt x="18072100" y="25400"/>
                  </a:cubicBezTo>
                  <a:lnTo>
                    <a:pt x="18046700" y="25400"/>
                  </a:lnTo>
                  <a:cubicBezTo>
                    <a:pt x="18039714" y="25400"/>
                    <a:pt x="18034000" y="19685"/>
                    <a:pt x="18034000" y="12700"/>
                  </a:cubicBezTo>
                  <a:cubicBezTo>
                    <a:pt x="18034000" y="5715"/>
                    <a:pt x="18039714" y="0"/>
                    <a:pt x="18046700" y="0"/>
                  </a:cubicBezTo>
                  <a:close/>
                  <a:moveTo>
                    <a:pt x="18097500" y="0"/>
                  </a:moveTo>
                  <a:lnTo>
                    <a:pt x="18122900" y="0"/>
                  </a:lnTo>
                  <a:cubicBezTo>
                    <a:pt x="18129886" y="0"/>
                    <a:pt x="18135600" y="5715"/>
                    <a:pt x="18135600" y="12700"/>
                  </a:cubicBezTo>
                  <a:cubicBezTo>
                    <a:pt x="18135600" y="19685"/>
                    <a:pt x="18129886" y="25400"/>
                    <a:pt x="18122900" y="25400"/>
                  </a:cubicBezTo>
                  <a:lnTo>
                    <a:pt x="18097500" y="25400"/>
                  </a:lnTo>
                  <a:cubicBezTo>
                    <a:pt x="18090514" y="25400"/>
                    <a:pt x="18084800" y="19685"/>
                    <a:pt x="18084800" y="12700"/>
                  </a:cubicBezTo>
                  <a:cubicBezTo>
                    <a:pt x="18084800" y="5715"/>
                    <a:pt x="18090514" y="0"/>
                    <a:pt x="18097500" y="0"/>
                  </a:cubicBezTo>
                  <a:close/>
                  <a:moveTo>
                    <a:pt x="18148300" y="0"/>
                  </a:moveTo>
                  <a:lnTo>
                    <a:pt x="18173700" y="0"/>
                  </a:lnTo>
                  <a:cubicBezTo>
                    <a:pt x="18180686" y="0"/>
                    <a:pt x="18186400" y="5715"/>
                    <a:pt x="18186400" y="12700"/>
                  </a:cubicBezTo>
                  <a:cubicBezTo>
                    <a:pt x="18186400" y="19685"/>
                    <a:pt x="18180686" y="25400"/>
                    <a:pt x="18173700" y="25400"/>
                  </a:cubicBezTo>
                  <a:lnTo>
                    <a:pt x="18148300" y="25400"/>
                  </a:lnTo>
                  <a:cubicBezTo>
                    <a:pt x="18141314" y="25400"/>
                    <a:pt x="18135600" y="19685"/>
                    <a:pt x="18135600" y="12700"/>
                  </a:cubicBezTo>
                  <a:cubicBezTo>
                    <a:pt x="18135600" y="5715"/>
                    <a:pt x="18141314" y="0"/>
                    <a:pt x="18148300" y="0"/>
                  </a:cubicBezTo>
                  <a:close/>
                  <a:moveTo>
                    <a:pt x="18199100" y="0"/>
                  </a:moveTo>
                  <a:lnTo>
                    <a:pt x="18224500" y="0"/>
                  </a:lnTo>
                  <a:cubicBezTo>
                    <a:pt x="18231486" y="0"/>
                    <a:pt x="18237200" y="5715"/>
                    <a:pt x="18237200" y="12700"/>
                  </a:cubicBezTo>
                  <a:cubicBezTo>
                    <a:pt x="18237200" y="19685"/>
                    <a:pt x="18231486" y="25400"/>
                    <a:pt x="18224500" y="25400"/>
                  </a:cubicBezTo>
                  <a:lnTo>
                    <a:pt x="18199100" y="25400"/>
                  </a:lnTo>
                  <a:cubicBezTo>
                    <a:pt x="18192114" y="25400"/>
                    <a:pt x="18186400" y="19685"/>
                    <a:pt x="18186400" y="12700"/>
                  </a:cubicBezTo>
                  <a:cubicBezTo>
                    <a:pt x="18186400" y="5715"/>
                    <a:pt x="18192114" y="0"/>
                    <a:pt x="18199100" y="0"/>
                  </a:cubicBezTo>
                  <a:close/>
                  <a:moveTo>
                    <a:pt x="18249900" y="0"/>
                  </a:moveTo>
                  <a:lnTo>
                    <a:pt x="18275300" y="0"/>
                  </a:lnTo>
                  <a:cubicBezTo>
                    <a:pt x="18282286" y="0"/>
                    <a:pt x="18288000" y="5715"/>
                    <a:pt x="18288000" y="12700"/>
                  </a:cubicBezTo>
                  <a:cubicBezTo>
                    <a:pt x="18288000" y="19685"/>
                    <a:pt x="18282286" y="25400"/>
                    <a:pt x="18275300" y="25400"/>
                  </a:cubicBezTo>
                  <a:lnTo>
                    <a:pt x="18249900" y="25400"/>
                  </a:lnTo>
                  <a:cubicBezTo>
                    <a:pt x="18242914" y="25400"/>
                    <a:pt x="18237200" y="19685"/>
                    <a:pt x="18237200" y="12700"/>
                  </a:cubicBezTo>
                  <a:cubicBezTo>
                    <a:pt x="18237200" y="5715"/>
                    <a:pt x="18242914" y="0"/>
                    <a:pt x="18249900" y="0"/>
                  </a:cubicBezTo>
                  <a:close/>
                  <a:moveTo>
                    <a:pt x="18300700" y="0"/>
                  </a:moveTo>
                  <a:lnTo>
                    <a:pt x="18326100" y="0"/>
                  </a:lnTo>
                  <a:cubicBezTo>
                    <a:pt x="18333086" y="0"/>
                    <a:pt x="18338800" y="5715"/>
                    <a:pt x="18338800" y="12700"/>
                  </a:cubicBezTo>
                  <a:cubicBezTo>
                    <a:pt x="18338800" y="19685"/>
                    <a:pt x="18333086" y="25400"/>
                    <a:pt x="18326100" y="25400"/>
                  </a:cubicBezTo>
                  <a:lnTo>
                    <a:pt x="18300700" y="25400"/>
                  </a:lnTo>
                  <a:cubicBezTo>
                    <a:pt x="18293714" y="25400"/>
                    <a:pt x="18288000" y="19685"/>
                    <a:pt x="18288000" y="12700"/>
                  </a:cubicBezTo>
                  <a:cubicBezTo>
                    <a:pt x="18288000" y="5715"/>
                    <a:pt x="18293714" y="0"/>
                    <a:pt x="18300700" y="0"/>
                  </a:cubicBezTo>
                  <a:close/>
                  <a:moveTo>
                    <a:pt x="18351500" y="0"/>
                  </a:moveTo>
                  <a:lnTo>
                    <a:pt x="18376900" y="0"/>
                  </a:lnTo>
                  <a:cubicBezTo>
                    <a:pt x="18383886" y="0"/>
                    <a:pt x="18389600" y="5715"/>
                    <a:pt x="18389600" y="12700"/>
                  </a:cubicBezTo>
                  <a:cubicBezTo>
                    <a:pt x="18389600" y="19685"/>
                    <a:pt x="18383886" y="25400"/>
                    <a:pt x="18376900" y="25400"/>
                  </a:cubicBezTo>
                  <a:lnTo>
                    <a:pt x="18351500" y="25400"/>
                  </a:lnTo>
                  <a:cubicBezTo>
                    <a:pt x="18344514" y="25400"/>
                    <a:pt x="18338800" y="19685"/>
                    <a:pt x="18338800" y="12700"/>
                  </a:cubicBezTo>
                  <a:cubicBezTo>
                    <a:pt x="18338800" y="5715"/>
                    <a:pt x="18344514" y="0"/>
                    <a:pt x="18351500" y="0"/>
                  </a:cubicBezTo>
                  <a:close/>
                  <a:moveTo>
                    <a:pt x="18402300" y="0"/>
                  </a:moveTo>
                  <a:lnTo>
                    <a:pt x="18427700" y="0"/>
                  </a:lnTo>
                  <a:cubicBezTo>
                    <a:pt x="18434686" y="0"/>
                    <a:pt x="18440400" y="5715"/>
                    <a:pt x="18440400" y="12700"/>
                  </a:cubicBezTo>
                  <a:cubicBezTo>
                    <a:pt x="18440400" y="19685"/>
                    <a:pt x="18434686" y="25400"/>
                    <a:pt x="18427700" y="25400"/>
                  </a:cubicBezTo>
                  <a:lnTo>
                    <a:pt x="18402300" y="25400"/>
                  </a:lnTo>
                  <a:cubicBezTo>
                    <a:pt x="18395314" y="25400"/>
                    <a:pt x="18389600" y="19685"/>
                    <a:pt x="18389600" y="12700"/>
                  </a:cubicBezTo>
                  <a:cubicBezTo>
                    <a:pt x="18389600" y="5715"/>
                    <a:pt x="18395314" y="0"/>
                    <a:pt x="18402300" y="0"/>
                  </a:cubicBezTo>
                  <a:close/>
                  <a:moveTo>
                    <a:pt x="18453100" y="0"/>
                  </a:moveTo>
                  <a:lnTo>
                    <a:pt x="18478500" y="0"/>
                  </a:lnTo>
                  <a:cubicBezTo>
                    <a:pt x="18485486" y="0"/>
                    <a:pt x="18491200" y="5715"/>
                    <a:pt x="18491200" y="12700"/>
                  </a:cubicBezTo>
                  <a:cubicBezTo>
                    <a:pt x="18491200" y="19685"/>
                    <a:pt x="18485486" y="25400"/>
                    <a:pt x="18478500" y="25400"/>
                  </a:cubicBezTo>
                  <a:lnTo>
                    <a:pt x="18453100" y="25400"/>
                  </a:lnTo>
                  <a:cubicBezTo>
                    <a:pt x="18446114" y="25400"/>
                    <a:pt x="18440400" y="19685"/>
                    <a:pt x="18440400" y="12700"/>
                  </a:cubicBezTo>
                  <a:cubicBezTo>
                    <a:pt x="18440400" y="5715"/>
                    <a:pt x="18446114" y="0"/>
                    <a:pt x="18453100" y="0"/>
                  </a:cubicBezTo>
                  <a:close/>
                  <a:moveTo>
                    <a:pt x="18503900" y="0"/>
                  </a:moveTo>
                  <a:lnTo>
                    <a:pt x="18529300" y="0"/>
                  </a:lnTo>
                  <a:cubicBezTo>
                    <a:pt x="18536286" y="0"/>
                    <a:pt x="18542000" y="5715"/>
                    <a:pt x="18542000" y="12700"/>
                  </a:cubicBezTo>
                  <a:cubicBezTo>
                    <a:pt x="18542000" y="19685"/>
                    <a:pt x="18536286" y="25400"/>
                    <a:pt x="18529300" y="25400"/>
                  </a:cubicBezTo>
                  <a:lnTo>
                    <a:pt x="18503900" y="25400"/>
                  </a:lnTo>
                  <a:cubicBezTo>
                    <a:pt x="18496914" y="25400"/>
                    <a:pt x="18491200" y="19685"/>
                    <a:pt x="18491200" y="12700"/>
                  </a:cubicBezTo>
                  <a:cubicBezTo>
                    <a:pt x="18491200" y="5715"/>
                    <a:pt x="18496914" y="0"/>
                    <a:pt x="18503900" y="0"/>
                  </a:cubicBezTo>
                  <a:close/>
                  <a:moveTo>
                    <a:pt x="18554700" y="0"/>
                  </a:moveTo>
                  <a:lnTo>
                    <a:pt x="18580100" y="0"/>
                  </a:lnTo>
                  <a:cubicBezTo>
                    <a:pt x="18587086" y="0"/>
                    <a:pt x="18592800" y="5715"/>
                    <a:pt x="18592800" y="12700"/>
                  </a:cubicBezTo>
                  <a:cubicBezTo>
                    <a:pt x="18592800" y="19685"/>
                    <a:pt x="18587086" y="25400"/>
                    <a:pt x="18580100" y="25400"/>
                  </a:cubicBezTo>
                  <a:lnTo>
                    <a:pt x="18554700" y="25400"/>
                  </a:lnTo>
                  <a:cubicBezTo>
                    <a:pt x="18547714" y="25400"/>
                    <a:pt x="18542000" y="19685"/>
                    <a:pt x="18542000" y="12700"/>
                  </a:cubicBezTo>
                  <a:cubicBezTo>
                    <a:pt x="18542000" y="5715"/>
                    <a:pt x="18547714" y="0"/>
                    <a:pt x="18554700" y="0"/>
                  </a:cubicBezTo>
                  <a:close/>
                  <a:moveTo>
                    <a:pt x="18605500" y="0"/>
                  </a:moveTo>
                  <a:lnTo>
                    <a:pt x="18630900" y="0"/>
                  </a:lnTo>
                  <a:cubicBezTo>
                    <a:pt x="18637886" y="0"/>
                    <a:pt x="18643600" y="5715"/>
                    <a:pt x="18643600" y="12700"/>
                  </a:cubicBezTo>
                  <a:cubicBezTo>
                    <a:pt x="18643600" y="19685"/>
                    <a:pt x="18637886" y="25400"/>
                    <a:pt x="18630900" y="25400"/>
                  </a:cubicBezTo>
                  <a:lnTo>
                    <a:pt x="18605500" y="25400"/>
                  </a:lnTo>
                  <a:cubicBezTo>
                    <a:pt x="18598514" y="25400"/>
                    <a:pt x="18592800" y="19685"/>
                    <a:pt x="18592800" y="12700"/>
                  </a:cubicBezTo>
                  <a:cubicBezTo>
                    <a:pt x="18592800" y="5715"/>
                    <a:pt x="18598514" y="0"/>
                    <a:pt x="18605500" y="0"/>
                  </a:cubicBezTo>
                  <a:close/>
                  <a:moveTo>
                    <a:pt x="18656300" y="0"/>
                  </a:moveTo>
                  <a:lnTo>
                    <a:pt x="18681700" y="0"/>
                  </a:lnTo>
                  <a:cubicBezTo>
                    <a:pt x="18688686" y="0"/>
                    <a:pt x="18694400" y="5715"/>
                    <a:pt x="18694400" y="12700"/>
                  </a:cubicBezTo>
                  <a:cubicBezTo>
                    <a:pt x="18694400" y="19685"/>
                    <a:pt x="18688686" y="25400"/>
                    <a:pt x="18681700" y="25400"/>
                  </a:cubicBezTo>
                  <a:lnTo>
                    <a:pt x="18656300" y="25400"/>
                  </a:lnTo>
                  <a:cubicBezTo>
                    <a:pt x="18649314" y="25400"/>
                    <a:pt x="18643600" y="19685"/>
                    <a:pt x="18643600" y="12700"/>
                  </a:cubicBezTo>
                  <a:cubicBezTo>
                    <a:pt x="18643600" y="5715"/>
                    <a:pt x="18649314" y="0"/>
                    <a:pt x="18656300" y="0"/>
                  </a:cubicBezTo>
                  <a:close/>
                  <a:moveTo>
                    <a:pt x="18707100" y="0"/>
                  </a:moveTo>
                  <a:lnTo>
                    <a:pt x="18732500" y="0"/>
                  </a:lnTo>
                  <a:cubicBezTo>
                    <a:pt x="18739486" y="0"/>
                    <a:pt x="18745200" y="5715"/>
                    <a:pt x="18745200" y="12700"/>
                  </a:cubicBezTo>
                  <a:cubicBezTo>
                    <a:pt x="18745200" y="19685"/>
                    <a:pt x="18739486" y="25400"/>
                    <a:pt x="18732500" y="25400"/>
                  </a:cubicBezTo>
                  <a:lnTo>
                    <a:pt x="18707100" y="25400"/>
                  </a:lnTo>
                  <a:cubicBezTo>
                    <a:pt x="18700114" y="25400"/>
                    <a:pt x="18694400" y="19685"/>
                    <a:pt x="18694400" y="12700"/>
                  </a:cubicBezTo>
                  <a:cubicBezTo>
                    <a:pt x="18694400" y="5715"/>
                    <a:pt x="18700114" y="0"/>
                    <a:pt x="18707100" y="0"/>
                  </a:cubicBezTo>
                  <a:close/>
                  <a:moveTo>
                    <a:pt x="18757900" y="0"/>
                  </a:moveTo>
                  <a:lnTo>
                    <a:pt x="18783300" y="0"/>
                  </a:lnTo>
                  <a:cubicBezTo>
                    <a:pt x="18790286" y="0"/>
                    <a:pt x="18796000" y="5715"/>
                    <a:pt x="18796000" y="12700"/>
                  </a:cubicBezTo>
                  <a:cubicBezTo>
                    <a:pt x="18796000" y="19685"/>
                    <a:pt x="18790286" y="25400"/>
                    <a:pt x="18783300" y="25400"/>
                  </a:cubicBezTo>
                  <a:lnTo>
                    <a:pt x="18757900" y="25400"/>
                  </a:lnTo>
                  <a:cubicBezTo>
                    <a:pt x="18750914" y="25400"/>
                    <a:pt x="18745200" y="19685"/>
                    <a:pt x="18745200" y="12700"/>
                  </a:cubicBezTo>
                  <a:cubicBezTo>
                    <a:pt x="18745200" y="5715"/>
                    <a:pt x="18750914" y="0"/>
                    <a:pt x="18757900" y="0"/>
                  </a:cubicBezTo>
                  <a:close/>
                  <a:moveTo>
                    <a:pt x="18808700" y="0"/>
                  </a:moveTo>
                  <a:lnTo>
                    <a:pt x="18834100" y="0"/>
                  </a:lnTo>
                  <a:cubicBezTo>
                    <a:pt x="18841086" y="0"/>
                    <a:pt x="18846800" y="5715"/>
                    <a:pt x="18846800" y="12700"/>
                  </a:cubicBezTo>
                  <a:cubicBezTo>
                    <a:pt x="18846800" y="19685"/>
                    <a:pt x="18841086" y="25400"/>
                    <a:pt x="18834100" y="25400"/>
                  </a:cubicBezTo>
                  <a:lnTo>
                    <a:pt x="18808700" y="25400"/>
                  </a:lnTo>
                  <a:cubicBezTo>
                    <a:pt x="18801714" y="25400"/>
                    <a:pt x="18796000" y="19685"/>
                    <a:pt x="18796000" y="12700"/>
                  </a:cubicBezTo>
                  <a:cubicBezTo>
                    <a:pt x="18796000" y="5715"/>
                    <a:pt x="18801714" y="0"/>
                    <a:pt x="18808700" y="0"/>
                  </a:cubicBezTo>
                  <a:close/>
                  <a:moveTo>
                    <a:pt x="18859500" y="0"/>
                  </a:moveTo>
                  <a:lnTo>
                    <a:pt x="18884900" y="0"/>
                  </a:lnTo>
                  <a:cubicBezTo>
                    <a:pt x="18891886" y="0"/>
                    <a:pt x="18897600" y="5715"/>
                    <a:pt x="18897600" y="12700"/>
                  </a:cubicBezTo>
                  <a:cubicBezTo>
                    <a:pt x="18897600" y="19685"/>
                    <a:pt x="18891886" y="25400"/>
                    <a:pt x="18884900" y="25400"/>
                  </a:cubicBezTo>
                  <a:lnTo>
                    <a:pt x="18859500" y="25400"/>
                  </a:lnTo>
                  <a:cubicBezTo>
                    <a:pt x="18852514" y="25400"/>
                    <a:pt x="18846800" y="19685"/>
                    <a:pt x="18846800" y="12700"/>
                  </a:cubicBezTo>
                  <a:cubicBezTo>
                    <a:pt x="18846800" y="5715"/>
                    <a:pt x="18852514" y="0"/>
                    <a:pt x="18859500" y="0"/>
                  </a:cubicBezTo>
                  <a:close/>
                  <a:moveTo>
                    <a:pt x="18910300" y="0"/>
                  </a:moveTo>
                  <a:lnTo>
                    <a:pt x="18935700" y="0"/>
                  </a:lnTo>
                  <a:cubicBezTo>
                    <a:pt x="18942686" y="0"/>
                    <a:pt x="18948400" y="5715"/>
                    <a:pt x="18948400" y="12700"/>
                  </a:cubicBezTo>
                  <a:cubicBezTo>
                    <a:pt x="18948400" y="19685"/>
                    <a:pt x="18942686" y="25400"/>
                    <a:pt x="18935700" y="25400"/>
                  </a:cubicBezTo>
                  <a:lnTo>
                    <a:pt x="18910300" y="25400"/>
                  </a:lnTo>
                  <a:cubicBezTo>
                    <a:pt x="18903314" y="25400"/>
                    <a:pt x="18897600" y="19685"/>
                    <a:pt x="18897600" y="12700"/>
                  </a:cubicBezTo>
                  <a:cubicBezTo>
                    <a:pt x="18897600" y="5715"/>
                    <a:pt x="18903314" y="0"/>
                    <a:pt x="18910300" y="0"/>
                  </a:cubicBezTo>
                  <a:close/>
                  <a:moveTo>
                    <a:pt x="18961100" y="0"/>
                  </a:moveTo>
                  <a:lnTo>
                    <a:pt x="18986500" y="0"/>
                  </a:lnTo>
                  <a:cubicBezTo>
                    <a:pt x="18993486" y="0"/>
                    <a:pt x="18999200" y="5715"/>
                    <a:pt x="18999200" y="12700"/>
                  </a:cubicBezTo>
                  <a:cubicBezTo>
                    <a:pt x="18999200" y="19685"/>
                    <a:pt x="18993486" y="25400"/>
                    <a:pt x="18986500" y="25400"/>
                  </a:cubicBezTo>
                  <a:lnTo>
                    <a:pt x="18961100" y="25400"/>
                  </a:lnTo>
                  <a:cubicBezTo>
                    <a:pt x="18954114" y="25400"/>
                    <a:pt x="18948400" y="19685"/>
                    <a:pt x="18948400" y="12700"/>
                  </a:cubicBezTo>
                  <a:cubicBezTo>
                    <a:pt x="18948400" y="5715"/>
                    <a:pt x="18954114" y="0"/>
                    <a:pt x="18961100" y="0"/>
                  </a:cubicBezTo>
                  <a:close/>
                  <a:moveTo>
                    <a:pt x="19011900" y="0"/>
                  </a:moveTo>
                  <a:lnTo>
                    <a:pt x="19037300" y="0"/>
                  </a:lnTo>
                  <a:cubicBezTo>
                    <a:pt x="19044286" y="0"/>
                    <a:pt x="19050000" y="5715"/>
                    <a:pt x="19050000" y="12700"/>
                  </a:cubicBezTo>
                  <a:cubicBezTo>
                    <a:pt x="19050000" y="19685"/>
                    <a:pt x="19044286" y="25400"/>
                    <a:pt x="19037300" y="25400"/>
                  </a:cubicBezTo>
                  <a:lnTo>
                    <a:pt x="19011900" y="25400"/>
                  </a:lnTo>
                  <a:cubicBezTo>
                    <a:pt x="19004914" y="25400"/>
                    <a:pt x="18999200" y="19685"/>
                    <a:pt x="18999200" y="12700"/>
                  </a:cubicBezTo>
                  <a:cubicBezTo>
                    <a:pt x="18999200" y="5715"/>
                    <a:pt x="19004914" y="0"/>
                    <a:pt x="19011900" y="0"/>
                  </a:cubicBezTo>
                  <a:close/>
                  <a:moveTo>
                    <a:pt x="19062700" y="0"/>
                  </a:moveTo>
                  <a:lnTo>
                    <a:pt x="19088100" y="0"/>
                  </a:lnTo>
                  <a:cubicBezTo>
                    <a:pt x="19095086" y="0"/>
                    <a:pt x="19100800" y="5715"/>
                    <a:pt x="19100800" y="12700"/>
                  </a:cubicBezTo>
                  <a:cubicBezTo>
                    <a:pt x="19100800" y="19685"/>
                    <a:pt x="19095086" y="25400"/>
                    <a:pt x="19088100" y="25400"/>
                  </a:cubicBezTo>
                  <a:lnTo>
                    <a:pt x="19062700" y="25400"/>
                  </a:lnTo>
                  <a:cubicBezTo>
                    <a:pt x="19055714" y="25400"/>
                    <a:pt x="19050000" y="19685"/>
                    <a:pt x="19050000" y="12700"/>
                  </a:cubicBezTo>
                  <a:cubicBezTo>
                    <a:pt x="19050000" y="5715"/>
                    <a:pt x="19055714" y="0"/>
                    <a:pt x="19062700" y="0"/>
                  </a:cubicBezTo>
                  <a:close/>
                  <a:moveTo>
                    <a:pt x="19113500" y="0"/>
                  </a:moveTo>
                  <a:lnTo>
                    <a:pt x="19138900" y="0"/>
                  </a:lnTo>
                  <a:cubicBezTo>
                    <a:pt x="19145886" y="0"/>
                    <a:pt x="19151600" y="5715"/>
                    <a:pt x="19151600" y="12700"/>
                  </a:cubicBezTo>
                  <a:cubicBezTo>
                    <a:pt x="19151600" y="19685"/>
                    <a:pt x="19145886" y="25400"/>
                    <a:pt x="19138900" y="25400"/>
                  </a:cubicBezTo>
                  <a:lnTo>
                    <a:pt x="19113500" y="25400"/>
                  </a:lnTo>
                  <a:cubicBezTo>
                    <a:pt x="19106514" y="25400"/>
                    <a:pt x="19100800" y="19685"/>
                    <a:pt x="19100800" y="12700"/>
                  </a:cubicBezTo>
                  <a:cubicBezTo>
                    <a:pt x="19100800" y="5715"/>
                    <a:pt x="19106514" y="0"/>
                    <a:pt x="19113500" y="0"/>
                  </a:cubicBezTo>
                  <a:close/>
                  <a:moveTo>
                    <a:pt x="19164300" y="0"/>
                  </a:moveTo>
                  <a:lnTo>
                    <a:pt x="19189700" y="0"/>
                  </a:lnTo>
                  <a:cubicBezTo>
                    <a:pt x="19196686" y="0"/>
                    <a:pt x="19202400" y="5715"/>
                    <a:pt x="19202400" y="12700"/>
                  </a:cubicBezTo>
                  <a:cubicBezTo>
                    <a:pt x="19202400" y="19685"/>
                    <a:pt x="19196686" y="25400"/>
                    <a:pt x="19189700" y="25400"/>
                  </a:cubicBezTo>
                  <a:lnTo>
                    <a:pt x="19164300" y="25400"/>
                  </a:lnTo>
                  <a:cubicBezTo>
                    <a:pt x="19157314" y="25400"/>
                    <a:pt x="19151600" y="19685"/>
                    <a:pt x="19151600" y="12700"/>
                  </a:cubicBezTo>
                  <a:cubicBezTo>
                    <a:pt x="19151600" y="5715"/>
                    <a:pt x="19157314" y="0"/>
                    <a:pt x="19164300" y="0"/>
                  </a:cubicBezTo>
                  <a:close/>
                  <a:moveTo>
                    <a:pt x="19215100" y="0"/>
                  </a:moveTo>
                  <a:lnTo>
                    <a:pt x="19240500" y="0"/>
                  </a:lnTo>
                  <a:cubicBezTo>
                    <a:pt x="19247486" y="0"/>
                    <a:pt x="19253200" y="5715"/>
                    <a:pt x="19253200" y="12700"/>
                  </a:cubicBezTo>
                  <a:cubicBezTo>
                    <a:pt x="19253200" y="19685"/>
                    <a:pt x="19247486" y="25400"/>
                    <a:pt x="19240500" y="25400"/>
                  </a:cubicBezTo>
                  <a:lnTo>
                    <a:pt x="19215100" y="25400"/>
                  </a:lnTo>
                  <a:cubicBezTo>
                    <a:pt x="19208114" y="25400"/>
                    <a:pt x="19202400" y="19685"/>
                    <a:pt x="19202400" y="12700"/>
                  </a:cubicBezTo>
                  <a:cubicBezTo>
                    <a:pt x="19202400" y="5715"/>
                    <a:pt x="19208114" y="0"/>
                    <a:pt x="19215100" y="0"/>
                  </a:cubicBezTo>
                  <a:close/>
                  <a:moveTo>
                    <a:pt x="19265900" y="0"/>
                  </a:moveTo>
                  <a:lnTo>
                    <a:pt x="19291300" y="0"/>
                  </a:lnTo>
                  <a:cubicBezTo>
                    <a:pt x="19298286" y="0"/>
                    <a:pt x="19304000" y="5715"/>
                    <a:pt x="19304000" y="12700"/>
                  </a:cubicBezTo>
                  <a:cubicBezTo>
                    <a:pt x="19304000" y="19685"/>
                    <a:pt x="19298286" y="25400"/>
                    <a:pt x="19291300" y="25400"/>
                  </a:cubicBezTo>
                  <a:lnTo>
                    <a:pt x="19265900" y="25400"/>
                  </a:lnTo>
                  <a:cubicBezTo>
                    <a:pt x="19258914" y="25400"/>
                    <a:pt x="19253200" y="19685"/>
                    <a:pt x="19253200" y="12700"/>
                  </a:cubicBezTo>
                  <a:cubicBezTo>
                    <a:pt x="19253200" y="5715"/>
                    <a:pt x="19258914" y="0"/>
                    <a:pt x="19265900" y="0"/>
                  </a:cubicBezTo>
                  <a:close/>
                  <a:moveTo>
                    <a:pt x="19316700" y="0"/>
                  </a:moveTo>
                  <a:lnTo>
                    <a:pt x="19342100" y="0"/>
                  </a:lnTo>
                  <a:cubicBezTo>
                    <a:pt x="19349086" y="0"/>
                    <a:pt x="19354800" y="5715"/>
                    <a:pt x="19354800" y="12700"/>
                  </a:cubicBezTo>
                  <a:cubicBezTo>
                    <a:pt x="19354800" y="19685"/>
                    <a:pt x="19349086" y="25400"/>
                    <a:pt x="19342100" y="25400"/>
                  </a:cubicBezTo>
                  <a:lnTo>
                    <a:pt x="19316700" y="25400"/>
                  </a:lnTo>
                  <a:cubicBezTo>
                    <a:pt x="19309714" y="25400"/>
                    <a:pt x="19304000" y="19685"/>
                    <a:pt x="19304000" y="12700"/>
                  </a:cubicBezTo>
                  <a:cubicBezTo>
                    <a:pt x="19304000" y="5715"/>
                    <a:pt x="19309714" y="0"/>
                    <a:pt x="19316700" y="0"/>
                  </a:cubicBezTo>
                  <a:close/>
                  <a:moveTo>
                    <a:pt x="19367500" y="0"/>
                  </a:moveTo>
                  <a:lnTo>
                    <a:pt x="19392900" y="0"/>
                  </a:lnTo>
                  <a:cubicBezTo>
                    <a:pt x="19399886" y="0"/>
                    <a:pt x="19405600" y="5715"/>
                    <a:pt x="19405600" y="12700"/>
                  </a:cubicBezTo>
                  <a:cubicBezTo>
                    <a:pt x="19405600" y="19685"/>
                    <a:pt x="19399886" y="25400"/>
                    <a:pt x="19392900" y="25400"/>
                  </a:cubicBezTo>
                  <a:lnTo>
                    <a:pt x="19367500" y="25400"/>
                  </a:lnTo>
                  <a:cubicBezTo>
                    <a:pt x="19360514" y="25400"/>
                    <a:pt x="19354800" y="19685"/>
                    <a:pt x="19354800" y="12700"/>
                  </a:cubicBezTo>
                  <a:cubicBezTo>
                    <a:pt x="19354800" y="5715"/>
                    <a:pt x="19360514" y="0"/>
                    <a:pt x="19367500" y="0"/>
                  </a:cubicBezTo>
                  <a:close/>
                  <a:moveTo>
                    <a:pt x="19418300" y="0"/>
                  </a:moveTo>
                  <a:lnTo>
                    <a:pt x="19443700" y="0"/>
                  </a:lnTo>
                  <a:cubicBezTo>
                    <a:pt x="19450686" y="0"/>
                    <a:pt x="19456400" y="5715"/>
                    <a:pt x="19456400" y="12700"/>
                  </a:cubicBezTo>
                  <a:cubicBezTo>
                    <a:pt x="19456400" y="19685"/>
                    <a:pt x="19450686" y="25400"/>
                    <a:pt x="19443700" y="25400"/>
                  </a:cubicBezTo>
                  <a:lnTo>
                    <a:pt x="19418300" y="25400"/>
                  </a:lnTo>
                  <a:cubicBezTo>
                    <a:pt x="19411314" y="25400"/>
                    <a:pt x="19405600" y="19685"/>
                    <a:pt x="19405600" y="12700"/>
                  </a:cubicBezTo>
                  <a:cubicBezTo>
                    <a:pt x="19405600" y="5715"/>
                    <a:pt x="19411314" y="0"/>
                    <a:pt x="19418300" y="0"/>
                  </a:cubicBezTo>
                  <a:close/>
                  <a:moveTo>
                    <a:pt x="19469100" y="0"/>
                  </a:moveTo>
                  <a:lnTo>
                    <a:pt x="19494500" y="0"/>
                  </a:lnTo>
                  <a:cubicBezTo>
                    <a:pt x="19501486" y="0"/>
                    <a:pt x="19507200" y="5715"/>
                    <a:pt x="19507200" y="12700"/>
                  </a:cubicBezTo>
                  <a:cubicBezTo>
                    <a:pt x="19507200" y="19685"/>
                    <a:pt x="19501486" y="25400"/>
                    <a:pt x="19494500" y="25400"/>
                  </a:cubicBezTo>
                  <a:lnTo>
                    <a:pt x="19469100" y="25400"/>
                  </a:lnTo>
                  <a:cubicBezTo>
                    <a:pt x="19462114" y="25400"/>
                    <a:pt x="19456400" y="19685"/>
                    <a:pt x="19456400" y="12700"/>
                  </a:cubicBezTo>
                  <a:cubicBezTo>
                    <a:pt x="19456400" y="5715"/>
                    <a:pt x="19462114" y="0"/>
                    <a:pt x="19469100" y="0"/>
                  </a:cubicBezTo>
                  <a:close/>
                  <a:moveTo>
                    <a:pt x="19519900" y="0"/>
                  </a:moveTo>
                  <a:lnTo>
                    <a:pt x="19545300" y="0"/>
                  </a:lnTo>
                  <a:cubicBezTo>
                    <a:pt x="19552286" y="0"/>
                    <a:pt x="19558000" y="5715"/>
                    <a:pt x="19558000" y="12700"/>
                  </a:cubicBezTo>
                  <a:cubicBezTo>
                    <a:pt x="19558000" y="19685"/>
                    <a:pt x="19552286" y="25400"/>
                    <a:pt x="19545300" y="25400"/>
                  </a:cubicBezTo>
                  <a:lnTo>
                    <a:pt x="19519900" y="25400"/>
                  </a:lnTo>
                  <a:cubicBezTo>
                    <a:pt x="19512914" y="25400"/>
                    <a:pt x="19507200" y="19685"/>
                    <a:pt x="19507200" y="12700"/>
                  </a:cubicBezTo>
                  <a:cubicBezTo>
                    <a:pt x="19507200" y="5715"/>
                    <a:pt x="19512914" y="0"/>
                    <a:pt x="19519900" y="0"/>
                  </a:cubicBezTo>
                  <a:close/>
                  <a:moveTo>
                    <a:pt x="19570700" y="0"/>
                  </a:moveTo>
                  <a:lnTo>
                    <a:pt x="19596100" y="0"/>
                  </a:lnTo>
                  <a:cubicBezTo>
                    <a:pt x="19603086" y="0"/>
                    <a:pt x="19608800" y="5715"/>
                    <a:pt x="19608800" y="12700"/>
                  </a:cubicBezTo>
                  <a:cubicBezTo>
                    <a:pt x="19608800" y="19685"/>
                    <a:pt x="19603086" y="25400"/>
                    <a:pt x="19596100" y="25400"/>
                  </a:cubicBezTo>
                  <a:lnTo>
                    <a:pt x="19570700" y="25400"/>
                  </a:lnTo>
                  <a:cubicBezTo>
                    <a:pt x="19563714" y="25400"/>
                    <a:pt x="19558000" y="19685"/>
                    <a:pt x="19558000" y="12700"/>
                  </a:cubicBezTo>
                  <a:cubicBezTo>
                    <a:pt x="19558000" y="5715"/>
                    <a:pt x="19563714" y="0"/>
                    <a:pt x="19570700" y="0"/>
                  </a:cubicBezTo>
                  <a:close/>
                  <a:moveTo>
                    <a:pt x="19621500" y="0"/>
                  </a:moveTo>
                  <a:lnTo>
                    <a:pt x="19646900" y="0"/>
                  </a:lnTo>
                  <a:cubicBezTo>
                    <a:pt x="19653886" y="0"/>
                    <a:pt x="19659600" y="5715"/>
                    <a:pt x="19659600" y="12700"/>
                  </a:cubicBezTo>
                  <a:cubicBezTo>
                    <a:pt x="19659600" y="19685"/>
                    <a:pt x="19653886" y="25400"/>
                    <a:pt x="19646900" y="25400"/>
                  </a:cubicBezTo>
                  <a:lnTo>
                    <a:pt x="19621500" y="25400"/>
                  </a:lnTo>
                  <a:cubicBezTo>
                    <a:pt x="19614514" y="25400"/>
                    <a:pt x="19608800" y="19685"/>
                    <a:pt x="19608800" y="12700"/>
                  </a:cubicBezTo>
                  <a:cubicBezTo>
                    <a:pt x="19608800" y="5715"/>
                    <a:pt x="19614514" y="0"/>
                    <a:pt x="19621500" y="0"/>
                  </a:cubicBezTo>
                  <a:close/>
                  <a:moveTo>
                    <a:pt x="19672300" y="0"/>
                  </a:moveTo>
                  <a:lnTo>
                    <a:pt x="19697700" y="0"/>
                  </a:lnTo>
                  <a:cubicBezTo>
                    <a:pt x="19704686" y="0"/>
                    <a:pt x="19710400" y="5715"/>
                    <a:pt x="19710400" y="12700"/>
                  </a:cubicBezTo>
                  <a:cubicBezTo>
                    <a:pt x="19710400" y="19685"/>
                    <a:pt x="19704686" y="25400"/>
                    <a:pt x="19697700" y="25400"/>
                  </a:cubicBezTo>
                  <a:lnTo>
                    <a:pt x="19672300" y="25400"/>
                  </a:lnTo>
                  <a:cubicBezTo>
                    <a:pt x="19665314" y="25400"/>
                    <a:pt x="19659600" y="19685"/>
                    <a:pt x="19659600" y="12700"/>
                  </a:cubicBezTo>
                  <a:cubicBezTo>
                    <a:pt x="19659600" y="5715"/>
                    <a:pt x="19665314" y="0"/>
                    <a:pt x="19672300" y="0"/>
                  </a:cubicBezTo>
                  <a:close/>
                  <a:moveTo>
                    <a:pt x="19723100" y="0"/>
                  </a:moveTo>
                  <a:lnTo>
                    <a:pt x="19748500" y="0"/>
                  </a:lnTo>
                  <a:cubicBezTo>
                    <a:pt x="19755486" y="0"/>
                    <a:pt x="19761200" y="5715"/>
                    <a:pt x="19761200" y="12700"/>
                  </a:cubicBezTo>
                  <a:cubicBezTo>
                    <a:pt x="19761200" y="19685"/>
                    <a:pt x="19755486" y="25400"/>
                    <a:pt x="19748500" y="25400"/>
                  </a:cubicBezTo>
                  <a:lnTo>
                    <a:pt x="19723100" y="25400"/>
                  </a:lnTo>
                  <a:cubicBezTo>
                    <a:pt x="19716114" y="25400"/>
                    <a:pt x="19710400" y="19685"/>
                    <a:pt x="19710400" y="12700"/>
                  </a:cubicBezTo>
                  <a:cubicBezTo>
                    <a:pt x="19710400" y="5715"/>
                    <a:pt x="19716114" y="0"/>
                    <a:pt x="19723100" y="0"/>
                  </a:cubicBezTo>
                  <a:close/>
                  <a:moveTo>
                    <a:pt x="19773900" y="0"/>
                  </a:moveTo>
                  <a:lnTo>
                    <a:pt x="19799300" y="0"/>
                  </a:lnTo>
                  <a:cubicBezTo>
                    <a:pt x="19806286" y="0"/>
                    <a:pt x="19812000" y="5715"/>
                    <a:pt x="19812000" y="12700"/>
                  </a:cubicBezTo>
                  <a:cubicBezTo>
                    <a:pt x="19812000" y="19685"/>
                    <a:pt x="19806286" y="25400"/>
                    <a:pt x="19799300" y="25400"/>
                  </a:cubicBezTo>
                  <a:lnTo>
                    <a:pt x="19773900" y="25400"/>
                  </a:lnTo>
                  <a:cubicBezTo>
                    <a:pt x="19766914" y="25400"/>
                    <a:pt x="19761200" y="19685"/>
                    <a:pt x="19761200" y="12700"/>
                  </a:cubicBezTo>
                  <a:cubicBezTo>
                    <a:pt x="19761200" y="5715"/>
                    <a:pt x="19766914" y="0"/>
                    <a:pt x="19773900" y="0"/>
                  </a:cubicBezTo>
                  <a:close/>
                  <a:moveTo>
                    <a:pt x="19824700" y="0"/>
                  </a:moveTo>
                  <a:lnTo>
                    <a:pt x="19850100" y="0"/>
                  </a:lnTo>
                  <a:cubicBezTo>
                    <a:pt x="19857086" y="0"/>
                    <a:pt x="19862800" y="5715"/>
                    <a:pt x="19862800" y="12700"/>
                  </a:cubicBezTo>
                  <a:cubicBezTo>
                    <a:pt x="19862800" y="19685"/>
                    <a:pt x="19857086" y="25400"/>
                    <a:pt x="19850100" y="25400"/>
                  </a:cubicBezTo>
                  <a:lnTo>
                    <a:pt x="19824700" y="25400"/>
                  </a:lnTo>
                  <a:cubicBezTo>
                    <a:pt x="19817714" y="25400"/>
                    <a:pt x="19812000" y="19685"/>
                    <a:pt x="19812000" y="12700"/>
                  </a:cubicBezTo>
                  <a:cubicBezTo>
                    <a:pt x="19812000" y="5715"/>
                    <a:pt x="19817714" y="0"/>
                    <a:pt x="19824700" y="0"/>
                  </a:cubicBezTo>
                  <a:close/>
                  <a:moveTo>
                    <a:pt x="19875500" y="0"/>
                  </a:moveTo>
                  <a:lnTo>
                    <a:pt x="19900900" y="0"/>
                  </a:lnTo>
                  <a:cubicBezTo>
                    <a:pt x="19907886" y="0"/>
                    <a:pt x="19913600" y="5715"/>
                    <a:pt x="19913600" y="12700"/>
                  </a:cubicBezTo>
                  <a:cubicBezTo>
                    <a:pt x="19913600" y="19685"/>
                    <a:pt x="19907886" y="25400"/>
                    <a:pt x="19900900" y="25400"/>
                  </a:cubicBezTo>
                  <a:lnTo>
                    <a:pt x="19875500" y="25400"/>
                  </a:lnTo>
                  <a:cubicBezTo>
                    <a:pt x="19868514" y="25400"/>
                    <a:pt x="19862800" y="19685"/>
                    <a:pt x="19862800" y="12700"/>
                  </a:cubicBezTo>
                  <a:cubicBezTo>
                    <a:pt x="19862800" y="5715"/>
                    <a:pt x="19868514" y="0"/>
                    <a:pt x="19875500" y="0"/>
                  </a:cubicBezTo>
                  <a:close/>
                  <a:moveTo>
                    <a:pt x="19926300" y="0"/>
                  </a:moveTo>
                  <a:lnTo>
                    <a:pt x="19951700" y="0"/>
                  </a:lnTo>
                  <a:cubicBezTo>
                    <a:pt x="19958686" y="0"/>
                    <a:pt x="19964400" y="5715"/>
                    <a:pt x="19964400" y="12700"/>
                  </a:cubicBezTo>
                  <a:cubicBezTo>
                    <a:pt x="19964400" y="19685"/>
                    <a:pt x="19958686" y="25400"/>
                    <a:pt x="19951700" y="25400"/>
                  </a:cubicBezTo>
                  <a:lnTo>
                    <a:pt x="19926300" y="25400"/>
                  </a:lnTo>
                  <a:cubicBezTo>
                    <a:pt x="19919314" y="25400"/>
                    <a:pt x="19913600" y="19685"/>
                    <a:pt x="19913600" y="12700"/>
                  </a:cubicBezTo>
                  <a:cubicBezTo>
                    <a:pt x="19913600" y="5715"/>
                    <a:pt x="19919314" y="0"/>
                    <a:pt x="19926300" y="0"/>
                  </a:cubicBezTo>
                  <a:close/>
                  <a:moveTo>
                    <a:pt x="19977100" y="0"/>
                  </a:moveTo>
                  <a:lnTo>
                    <a:pt x="20002500" y="0"/>
                  </a:lnTo>
                  <a:cubicBezTo>
                    <a:pt x="20009486" y="0"/>
                    <a:pt x="20015200" y="5715"/>
                    <a:pt x="20015200" y="12700"/>
                  </a:cubicBezTo>
                  <a:cubicBezTo>
                    <a:pt x="20015200" y="19685"/>
                    <a:pt x="20009486" y="25400"/>
                    <a:pt x="20002500" y="25400"/>
                  </a:cubicBezTo>
                  <a:lnTo>
                    <a:pt x="19977100" y="25400"/>
                  </a:lnTo>
                  <a:cubicBezTo>
                    <a:pt x="19970114" y="25400"/>
                    <a:pt x="19964400" y="19685"/>
                    <a:pt x="19964400" y="12700"/>
                  </a:cubicBezTo>
                  <a:cubicBezTo>
                    <a:pt x="19964400" y="5715"/>
                    <a:pt x="19970114" y="0"/>
                    <a:pt x="19977100" y="0"/>
                  </a:cubicBezTo>
                  <a:close/>
                  <a:moveTo>
                    <a:pt x="20027900" y="0"/>
                  </a:moveTo>
                  <a:lnTo>
                    <a:pt x="20053300" y="0"/>
                  </a:lnTo>
                  <a:cubicBezTo>
                    <a:pt x="20060286" y="0"/>
                    <a:pt x="20066000" y="5715"/>
                    <a:pt x="20066000" y="12700"/>
                  </a:cubicBezTo>
                  <a:cubicBezTo>
                    <a:pt x="20066000" y="19685"/>
                    <a:pt x="20060286" y="25400"/>
                    <a:pt x="20053300" y="25400"/>
                  </a:cubicBezTo>
                  <a:lnTo>
                    <a:pt x="20027900" y="25400"/>
                  </a:lnTo>
                  <a:cubicBezTo>
                    <a:pt x="20020914" y="25400"/>
                    <a:pt x="20015200" y="19685"/>
                    <a:pt x="20015200" y="12700"/>
                  </a:cubicBezTo>
                  <a:cubicBezTo>
                    <a:pt x="20015200" y="5715"/>
                    <a:pt x="20020914" y="0"/>
                    <a:pt x="20027900" y="0"/>
                  </a:cubicBezTo>
                  <a:close/>
                  <a:moveTo>
                    <a:pt x="20078700" y="0"/>
                  </a:moveTo>
                  <a:lnTo>
                    <a:pt x="20104100" y="0"/>
                  </a:lnTo>
                  <a:cubicBezTo>
                    <a:pt x="20111086" y="0"/>
                    <a:pt x="20116800" y="5715"/>
                    <a:pt x="20116800" y="12700"/>
                  </a:cubicBezTo>
                  <a:cubicBezTo>
                    <a:pt x="20116800" y="19685"/>
                    <a:pt x="20111086" y="25400"/>
                    <a:pt x="20104100" y="25400"/>
                  </a:cubicBezTo>
                  <a:lnTo>
                    <a:pt x="20078700" y="25400"/>
                  </a:lnTo>
                  <a:cubicBezTo>
                    <a:pt x="20071714" y="25400"/>
                    <a:pt x="20066000" y="19685"/>
                    <a:pt x="20066000" y="12700"/>
                  </a:cubicBezTo>
                  <a:cubicBezTo>
                    <a:pt x="20066000" y="5715"/>
                    <a:pt x="20071714" y="0"/>
                    <a:pt x="20078700" y="0"/>
                  </a:cubicBezTo>
                  <a:close/>
                  <a:moveTo>
                    <a:pt x="20129500" y="0"/>
                  </a:moveTo>
                  <a:lnTo>
                    <a:pt x="20154900" y="0"/>
                  </a:lnTo>
                  <a:cubicBezTo>
                    <a:pt x="20161886" y="0"/>
                    <a:pt x="20167600" y="5715"/>
                    <a:pt x="20167600" y="12700"/>
                  </a:cubicBezTo>
                  <a:cubicBezTo>
                    <a:pt x="20167600" y="19685"/>
                    <a:pt x="20161886" y="25400"/>
                    <a:pt x="20154900" y="25400"/>
                  </a:cubicBezTo>
                  <a:lnTo>
                    <a:pt x="20129500" y="25400"/>
                  </a:lnTo>
                  <a:cubicBezTo>
                    <a:pt x="20122514" y="25400"/>
                    <a:pt x="20116800" y="19685"/>
                    <a:pt x="20116800" y="12700"/>
                  </a:cubicBezTo>
                  <a:cubicBezTo>
                    <a:pt x="20116800" y="5715"/>
                    <a:pt x="20122514" y="0"/>
                    <a:pt x="20129500" y="0"/>
                  </a:cubicBezTo>
                  <a:close/>
                  <a:moveTo>
                    <a:pt x="20180300" y="0"/>
                  </a:moveTo>
                  <a:lnTo>
                    <a:pt x="20205700" y="0"/>
                  </a:lnTo>
                  <a:cubicBezTo>
                    <a:pt x="20212686" y="0"/>
                    <a:pt x="20218400" y="5715"/>
                    <a:pt x="20218400" y="12700"/>
                  </a:cubicBezTo>
                  <a:cubicBezTo>
                    <a:pt x="20218400" y="19685"/>
                    <a:pt x="20212686" y="25400"/>
                    <a:pt x="20205700" y="25400"/>
                  </a:cubicBezTo>
                  <a:lnTo>
                    <a:pt x="20180300" y="25400"/>
                  </a:lnTo>
                  <a:cubicBezTo>
                    <a:pt x="20173314" y="25400"/>
                    <a:pt x="20167600" y="19685"/>
                    <a:pt x="20167600" y="12700"/>
                  </a:cubicBezTo>
                  <a:cubicBezTo>
                    <a:pt x="20167600" y="5715"/>
                    <a:pt x="20173314" y="0"/>
                    <a:pt x="20180300" y="0"/>
                  </a:cubicBezTo>
                  <a:close/>
                  <a:moveTo>
                    <a:pt x="20231100" y="0"/>
                  </a:moveTo>
                  <a:lnTo>
                    <a:pt x="20256500" y="0"/>
                  </a:lnTo>
                  <a:cubicBezTo>
                    <a:pt x="20263486" y="0"/>
                    <a:pt x="20269200" y="5715"/>
                    <a:pt x="20269200" y="12700"/>
                  </a:cubicBezTo>
                  <a:cubicBezTo>
                    <a:pt x="20269200" y="19685"/>
                    <a:pt x="20263486" y="25400"/>
                    <a:pt x="20256500" y="25400"/>
                  </a:cubicBezTo>
                  <a:lnTo>
                    <a:pt x="20231100" y="25400"/>
                  </a:lnTo>
                  <a:cubicBezTo>
                    <a:pt x="20224114" y="25400"/>
                    <a:pt x="20218400" y="19685"/>
                    <a:pt x="20218400" y="12700"/>
                  </a:cubicBezTo>
                  <a:cubicBezTo>
                    <a:pt x="20218400" y="5715"/>
                    <a:pt x="20224114" y="0"/>
                    <a:pt x="20231100" y="0"/>
                  </a:cubicBezTo>
                  <a:close/>
                  <a:moveTo>
                    <a:pt x="20281900" y="0"/>
                  </a:moveTo>
                  <a:lnTo>
                    <a:pt x="20307300" y="0"/>
                  </a:lnTo>
                  <a:cubicBezTo>
                    <a:pt x="20314286" y="0"/>
                    <a:pt x="20320000" y="5715"/>
                    <a:pt x="20320000" y="12700"/>
                  </a:cubicBezTo>
                  <a:cubicBezTo>
                    <a:pt x="20320000" y="19685"/>
                    <a:pt x="20314286" y="25400"/>
                    <a:pt x="20307300" y="25400"/>
                  </a:cubicBezTo>
                  <a:lnTo>
                    <a:pt x="20281900" y="25400"/>
                  </a:lnTo>
                  <a:cubicBezTo>
                    <a:pt x="20274914" y="25400"/>
                    <a:pt x="20269200" y="19685"/>
                    <a:pt x="20269200" y="12700"/>
                  </a:cubicBezTo>
                  <a:cubicBezTo>
                    <a:pt x="20269200" y="5715"/>
                    <a:pt x="20274914" y="0"/>
                    <a:pt x="20281900" y="0"/>
                  </a:cubicBezTo>
                  <a:close/>
                  <a:moveTo>
                    <a:pt x="20332700" y="0"/>
                  </a:moveTo>
                  <a:lnTo>
                    <a:pt x="20358100" y="0"/>
                  </a:lnTo>
                  <a:cubicBezTo>
                    <a:pt x="20365086" y="0"/>
                    <a:pt x="20370800" y="5715"/>
                    <a:pt x="20370800" y="12700"/>
                  </a:cubicBezTo>
                  <a:cubicBezTo>
                    <a:pt x="20370800" y="19685"/>
                    <a:pt x="20365086" y="25400"/>
                    <a:pt x="20358100" y="25400"/>
                  </a:cubicBezTo>
                  <a:lnTo>
                    <a:pt x="20332700" y="25400"/>
                  </a:lnTo>
                  <a:cubicBezTo>
                    <a:pt x="20325714" y="25400"/>
                    <a:pt x="20320000" y="19685"/>
                    <a:pt x="20320000" y="12700"/>
                  </a:cubicBezTo>
                  <a:cubicBezTo>
                    <a:pt x="20320000" y="5715"/>
                    <a:pt x="20325714" y="0"/>
                    <a:pt x="20332700" y="0"/>
                  </a:cubicBezTo>
                  <a:close/>
                  <a:moveTo>
                    <a:pt x="20383500" y="0"/>
                  </a:moveTo>
                  <a:lnTo>
                    <a:pt x="20408900" y="0"/>
                  </a:lnTo>
                  <a:cubicBezTo>
                    <a:pt x="20415886" y="0"/>
                    <a:pt x="20421600" y="5715"/>
                    <a:pt x="20421600" y="12700"/>
                  </a:cubicBezTo>
                  <a:cubicBezTo>
                    <a:pt x="20421600" y="19685"/>
                    <a:pt x="20415886" y="25400"/>
                    <a:pt x="20408900" y="25400"/>
                  </a:cubicBezTo>
                  <a:lnTo>
                    <a:pt x="20383500" y="25400"/>
                  </a:lnTo>
                  <a:cubicBezTo>
                    <a:pt x="20376514" y="25400"/>
                    <a:pt x="20370800" y="19685"/>
                    <a:pt x="20370800" y="12700"/>
                  </a:cubicBezTo>
                  <a:cubicBezTo>
                    <a:pt x="20370800" y="5715"/>
                    <a:pt x="20376514" y="0"/>
                    <a:pt x="20383500" y="0"/>
                  </a:cubicBezTo>
                  <a:close/>
                  <a:moveTo>
                    <a:pt x="20434300" y="0"/>
                  </a:moveTo>
                  <a:lnTo>
                    <a:pt x="20459700" y="0"/>
                  </a:lnTo>
                  <a:cubicBezTo>
                    <a:pt x="20466686" y="0"/>
                    <a:pt x="20472400" y="5715"/>
                    <a:pt x="20472400" y="12700"/>
                  </a:cubicBezTo>
                  <a:cubicBezTo>
                    <a:pt x="20472400" y="19685"/>
                    <a:pt x="20466686" y="25400"/>
                    <a:pt x="20459700" y="25400"/>
                  </a:cubicBezTo>
                  <a:lnTo>
                    <a:pt x="20434300" y="25400"/>
                  </a:lnTo>
                  <a:cubicBezTo>
                    <a:pt x="20427314" y="25400"/>
                    <a:pt x="20421600" y="19685"/>
                    <a:pt x="20421600" y="12700"/>
                  </a:cubicBezTo>
                  <a:cubicBezTo>
                    <a:pt x="20421600" y="5715"/>
                    <a:pt x="20427314" y="0"/>
                    <a:pt x="20434300" y="0"/>
                  </a:cubicBezTo>
                  <a:close/>
                  <a:moveTo>
                    <a:pt x="20485100" y="0"/>
                  </a:moveTo>
                  <a:lnTo>
                    <a:pt x="20510500" y="0"/>
                  </a:lnTo>
                  <a:cubicBezTo>
                    <a:pt x="20517486" y="0"/>
                    <a:pt x="20523200" y="5715"/>
                    <a:pt x="20523200" y="12700"/>
                  </a:cubicBezTo>
                  <a:cubicBezTo>
                    <a:pt x="20523200" y="19685"/>
                    <a:pt x="20517486" y="25400"/>
                    <a:pt x="20510500" y="25400"/>
                  </a:cubicBezTo>
                  <a:lnTo>
                    <a:pt x="20485100" y="25400"/>
                  </a:lnTo>
                  <a:cubicBezTo>
                    <a:pt x="20478114" y="25400"/>
                    <a:pt x="20472400" y="19685"/>
                    <a:pt x="20472400" y="12700"/>
                  </a:cubicBezTo>
                  <a:cubicBezTo>
                    <a:pt x="20472400" y="5715"/>
                    <a:pt x="20478114" y="0"/>
                    <a:pt x="20485100" y="0"/>
                  </a:cubicBezTo>
                  <a:close/>
                  <a:moveTo>
                    <a:pt x="20535900" y="0"/>
                  </a:moveTo>
                  <a:lnTo>
                    <a:pt x="20561300" y="0"/>
                  </a:lnTo>
                  <a:cubicBezTo>
                    <a:pt x="20568286" y="0"/>
                    <a:pt x="20574000" y="5715"/>
                    <a:pt x="20574000" y="12700"/>
                  </a:cubicBezTo>
                  <a:cubicBezTo>
                    <a:pt x="20574000" y="19685"/>
                    <a:pt x="20568286" y="25400"/>
                    <a:pt x="20561300" y="25400"/>
                  </a:cubicBezTo>
                  <a:lnTo>
                    <a:pt x="20535900" y="25400"/>
                  </a:lnTo>
                  <a:cubicBezTo>
                    <a:pt x="20528914" y="25400"/>
                    <a:pt x="20523200" y="19685"/>
                    <a:pt x="20523200" y="12700"/>
                  </a:cubicBezTo>
                  <a:cubicBezTo>
                    <a:pt x="20523200" y="5715"/>
                    <a:pt x="20528914" y="0"/>
                    <a:pt x="20535900" y="0"/>
                  </a:cubicBezTo>
                  <a:close/>
                  <a:moveTo>
                    <a:pt x="20586700" y="0"/>
                  </a:moveTo>
                  <a:lnTo>
                    <a:pt x="20612100" y="0"/>
                  </a:lnTo>
                  <a:cubicBezTo>
                    <a:pt x="20619086" y="0"/>
                    <a:pt x="20624800" y="5715"/>
                    <a:pt x="20624800" y="12700"/>
                  </a:cubicBezTo>
                  <a:cubicBezTo>
                    <a:pt x="20624800" y="19685"/>
                    <a:pt x="20619086" y="25400"/>
                    <a:pt x="20612100" y="25400"/>
                  </a:cubicBezTo>
                  <a:lnTo>
                    <a:pt x="20586700" y="25400"/>
                  </a:lnTo>
                  <a:cubicBezTo>
                    <a:pt x="20579714" y="25400"/>
                    <a:pt x="20574000" y="19685"/>
                    <a:pt x="20574000" y="12700"/>
                  </a:cubicBezTo>
                  <a:cubicBezTo>
                    <a:pt x="20574000" y="5715"/>
                    <a:pt x="20579714" y="0"/>
                    <a:pt x="20586700" y="0"/>
                  </a:cubicBezTo>
                  <a:close/>
                  <a:moveTo>
                    <a:pt x="20637500" y="0"/>
                  </a:moveTo>
                  <a:lnTo>
                    <a:pt x="20662900" y="0"/>
                  </a:lnTo>
                  <a:cubicBezTo>
                    <a:pt x="20669886" y="0"/>
                    <a:pt x="20675600" y="5715"/>
                    <a:pt x="20675600" y="12700"/>
                  </a:cubicBezTo>
                  <a:cubicBezTo>
                    <a:pt x="20675600" y="19685"/>
                    <a:pt x="20669886" y="25400"/>
                    <a:pt x="20662900" y="25400"/>
                  </a:cubicBezTo>
                  <a:lnTo>
                    <a:pt x="20637500" y="25400"/>
                  </a:lnTo>
                  <a:cubicBezTo>
                    <a:pt x="20630514" y="25400"/>
                    <a:pt x="20624800" y="19685"/>
                    <a:pt x="20624800" y="12700"/>
                  </a:cubicBezTo>
                  <a:cubicBezTo>
                    <a:pt x="20624800" y="5715"/>
                    <a:pt x="20630514" y="0"/>
                    <a:pt x="20637500" y="0"/>
                  </a:cubicBezTo>
                  <a:close/>
                  <a:moveTo>
                    <a:pt x="20688300" y="0"/>
                  </a:moveTo>
                  <a:lnTo>
                    <a:pt x="20713700" y="0"/>
                  </a:lnTo>
                  <a:cubicBezTo>
                    <a:pt x="20720686" y="0"/>
                    <a:pt x="20726400" y="5715"/>
                    <a:pt x="20726400" y="12700"/>
                  </a:cubicBezTo>
                  <a:cubicBezTo>
                    <a:pt x="20726400" y="19685"/>
                    <a:pt x="20720686" y="25400"/>
                    <a:pt x="20713700" y="25400"/>
                  </a:cubicBezTo>
                  <a:lnTo>
                    <a:pt x="20688300" y="25400"/>
                  </a:lnTo>
                  <a:cubicBezTo>
                    <a:pt x="20681314" y="25400"/>
                    <a:pt x="20675600" y="19685"/>
                    <a:pt x="20675600" y="12700"/>
                  </a:cubicBezTo>
                  <a:cubicBezTo>
                    <a:pt x="20675600" y="5715"/>
                    <a:pt x="20681314" y="0"/>
                    <a:pt x="20688300" y="0"/>
                  </a:cubicBezTo>
                  <a:close/>
                  <a:moveTo>
                    <a:pt x="20739100" y="0"/>
                  </a:moveTo>
                  <a:lnTo>
                    <a:pt x="20764500" y="0"/>
                  </a:lnTo>
                  <a:cubicBezTo>
                    <a:pt x="20771486" y="0"/>
                    <a:pt x="20777200" y="5715"/>
                    <a:pt x="20777200" y="12700"/>
                  </a:cubicBezTo>
                  <a:cubicBezTo>
                    <a:pt x="20777200" y="19685"/>
                    <a:pt x="20771486" y="25400"/>
                    <a:pt x="20764500" y="25400"/>
                  </a:cubicBezTo>
                  <a:lnTo>
                    <a:pt x="20739100" y="25400"/>
                  </a:lnTo>
                  <a:cubicBezTo>
                    <a:pt x="20732114" y="25400"/>
                    <a:pt x="20726400" y="19685"/>
                    <a:pt x="20726400" y="12700"/>
                  </a:cubicBezTo>
                  <a:cubicBezTo>
                    <a:pt x="20726400" y="5715"/>
                    <a:pt x="20732114" y="0"/>
                    <a:pt x="20739100" y="0"/>
                  </a:cubicBezTo>
                  <a:close/>
                  <a:moveTo>
                    <a:pt x="20789900" y="0"/>
                  </a:moveTo>
                  <a:lnTo>
                    <a:pt x="20815300" y="0"/>
                  </a:lnTo>
                  <a:cubicBezTo>
                    <a:pt x="20822286" y="0"/>
                    <a:pt x="20828000" y="5715"/>
                    <a:pt x="20828000" y="12700"/>
                  </a:cubicBezTo>
                  <a:cubicBezTo>
                    <a:pt x="20828000" y="19685"/>
                    <a:pt x="20822286" y="25400"/>
                    <a:pt x="20815300" y="25400"/>
                  </a:cubicBezTo>
                  <a:lnTo>
                    <a:pt x="20789900" y="25400"/>
                  </a:lnTo>
                  <a:cubicBezTo>
                    <a:pt x="20782914" y="25400"/>
                    <a:pt x="20777200" y="19685"/>
                    <a:pt x="20777200" y="12700"/>
                  </a:cubicBezTo>
                  <a:cubicBezTo>
                    <a:pt x="20777200" y="5715"/>
                    <a:pt x="20782914" y="0"/>
                    <a:pt x="20789900" y="0"/>
                  </a:cubicBezTo>
                  <a:close/>
                  <a:moveTo>
                    <a:pt x="20840700" y="0"/>
                  </a:moveTo>
                  <a:lnTo>
                    <a:pt x="20866100" y="0"/>
                  </a:lnTo>
                  <a:cubicBezTo>
                    <a:pt x="20873086" y="0"/>
                    <a:pt x="20878800" y="5715"/>
                    <a:pt x="20878800" y="12700"/>
                  </a:cubicBezTo>
                  <a:cubicBezTo>
                    <a:pt x="20878800" y="19685"/>
                    <a:pt x="20873086" y="25400"/>
                    <a:pt x="20866100" y="25400"/>
                  </a:cubicBezTo>
                  <a:lnTo>
                    <a:pt x="20840700" y="25400"/>
                  </a:lnTo>
                  <a:cubicBezTo>
                    <a:pt x="20833714" y="25400"/>
                    <a:pt x="20828000" y="19685"/>
                    <a:pt x="20828000" y="12700"/>
                  </a:cubicBezTo>
                  <a:cubicBezTo>
                    <a:pt x="20828000" y="5715"/>
                    <a:pt x="20833714" y="0"/>
                    <a:pt x="20840700" y="0"/>
                  </a:cubicBezTo>
                  <a:close/>
                  <a:moveTo>
                    <a:pt x="20891500" y="0"/>
                  </a:moveTo>
                  <a:lnTo>
                    <a:pt x="20916900" y="0"/>
                  </a:lnTo>
                  <a:cubicBezTo>
                    <a:pt x="20923886" y="0"/>
                    <a:pt x="20929600" y="5715"/>
                    <a:pt x="20929600" y="12700"/>
                  </a:cubicBezTo>
                  <a:cubicBezTo>
                    <a:pt x="20929600" y="19685"/>
                    <a:pt x="20923886" y="25400"/>
                    <a:pt x="20916900" y="25400"/>
                  </a:cubicBezTo>
                  <a:lnTo>
                    <a:pt x="20891500" y="25400"/>
                  </a:lnTo>
                  <a:cubicBezTo>
                    <a:pt x="20884514" y="25400"/>
                    <a:pt x="20878800" y="19685"/>
                    <a:pt x="20878800" y="12700"/>
                  </a:cubicBezTo>
                  <a:cubicBezTo>
                    <a:pt x="20878800" y="5715"/>
                    <a:pt x="20884514" y="0"/>
                    <a:pt x="20891500" y="0"/>
                  </a:cubicBezTo>
                  <a:close/>
                  <a:moveTo>
                    <a:pt x="20942300" y="0"/>
                  </a:moveTo>
                  <a:lnTo>
                    <a:pt x="20967700" y="0"/>
                  </a:lnTo>
                  <a:cubicBezTo>
                    <a:pt x="20974686" y="0"/>
                    <a:pt x="20980400" y="5715"/>
                    <a:pt x="20980400" y="12700"/>
                  </a:cubicBezTo>
                  <a:cubicBezTo>
                    <a:pt x="20980400" y="19685"/>
                    <a:pt x="20974686" y="25400"/>
                    <a:pt x="20967700" y="25400"/>
                  </a:cubicBezTo>
                  <a:lnTo>
                    <a:pt x="20942300" y="25400"/>
                  </a:lnTo>
                  <a:cubicBezTo>
                    <a:pt x="20935314" y="25400"/>
                    <a:pt x="20929600" y="19685"/>
                    <a:pt x="20929600" y="12700"/>
                  </a:cubicBezTo>
                  <a:cubicBezTo>
                    <a:pt x="20929600" y="5715"/>
                    <a:pt x="20935314" y="0"/>
                    <a:pt x="20942300" y="0"/>
                  </a:cubicBezTo>
                  <a:close/>
                  <a:moveTo>
                    <a:pt x="20993100" y="0"/>
                  </a:moveTo>
                  <a:lnTo>
                    <a:pt x="21018500" y="0"/>
                  </a:lnTo>
                  <a:cubicBezTo>
                    <a:pt x="21025486" y="0"/>
                    <a:pt x="21031200" y="5715"/>
                    <a:pt x="21031200" y="12700"/>
                  </a:cubicBezTo>
                  <a:cubicBezTo>
                    <a:pt x="21031200" y="19685"/>
                    <a:pt x="21025486" y="25400"/>
                    <a:pt x="21018500" y="25400"/>
                  </a:cubicBezTo>
                  <a:lnTo>
                    <a:pt x="20993100" y="25400"/>
                  </a:lnTo>
                  <a:cubicBezTo>
                    <a:pt x="20986114" y="25400"/>
                    <a:pt x="20980400" y="19685"/>
                    <a:pt x="20980400" y="12700"/>
                  </a:cubicBezTo>
                  <a:cubicBezTo>
                    <a:pt x="20980400" y="5715"/>
                    <a:pt x="20986114" y="0"/>
                    <a:pt x="20993100" y="0"/>
                  </a:cubicBezTo>
                  <a:close/>
                  <a:moveTo>
                    <a:pt x="21043900" y="0"/>
                  </a:moveTo>
                  <a:lnTo>
                    <a:pt x="21069300" y="0"/>
                  </a:lnTo>
                  <a:cubicBezTo>
                    <a:pt x="21076286" y="0"/>
                    <a:pt x="21082000" y="5715"/>
                    <a:pt x="21082000" y="12700"/>
                  </a:cubicBezTo>
                  <a:cubicBezTo>
                    <a:pt x="21082000" y="19685"/>
                    <a:pt x="21076286" y="25400"/>
                    <a:pt x="21069300" y="25400"/>
                  </a:cubicBezTo>
                  <a:lnTo>
                    <a:pt x="21043900" y="25400"/>
                  </a:lnTo>
                  <a:cubicBezTo>
                    <a:pt x="21036914" y="25400"/>
                    <a:pt x="21031200" y="19685"/>
                    <a:pt x="21031200" y="12700"/>
                  </a:cubicBezTo>
                  <a:cubicBezTo>
                    <a:pt x="21031200" y="5715"/>
                    <a:pt x="21036914" y="0"/>
                    <a:pt x="21043900" y="0"/>
                  </a:cubicBezTo>
                  <a:close/>
                  <a:moveTo>
                    <a:pt x="21094700" y="0"/>
                  </a:moveTo>
                  <a:lnTo>
                    <a:pt x="21120100" y="0"/>
                  </a:lnTo>
                  <a:cubicBezTo>
                    <a:pt x="21127086" y="0"/>
                    <a:pt x="21132800" y="5715"/>
                    <a:pt x="21132800" y="12700"/>
                  </a:cubicBezTo>
                  <a:cubicBezTo>
                    <a:pt x="21132800" y="19685"/>
                    <a:pt x="21127086" y="25400"/>
                    <a:pt x="21120100" y="25400"/>
                  </a:cubicBezTo>
                  <a:lnTo>
                    <a:pt x="21094700" y="25400"/>
                  </a:lnTo>
                  <a:cubicBezTo>
                    <a:pt x="21087714" y="25400"/>
                    <a:pt x="21082000" y="19685"/>
                    <a:pt x="21082000" y="12700"/>
                  </a:cubicBezTo>
                  <a:cubicBezTo>
                    <a:pt x="21082000" y="5715"/>
                    <a:pt x="21087714" y="0"/>
                    <a:pt x="21094700" y="0"/>
                  </a:cubicBezTo>
                  <a:close/>
                  <a:moveTo>
                    <a:pt x="21145500" y="0"/>
                  </a:moveTo>
                  <a:lnTo>
                    <a:pt x="21170900" y="0"/>
                  </a:lnTo>
                  <a:cubicBezTo>
                    <a:pt x="21177886" y="0"/>
                    <a:pt x="21183600" y="5715"/>
                    <a:pt x="21183600" y="12700"/>
                  </a:cubicBezTo>
                  <a:cubicBezTo>
                    <a:pt x="21183600" y="19685"/>
                    <a:pt x="21177886" y="25400"/>
                    <a:pt x="21170900" y="25400"/>
                  </a:cubicBezTo>
                  <a:lnTo>
                    <a:pt x="21145500" y="25400"/>
                  </a:lnTo>
                  <a:cubicBezTo>
                    <a:pt x="21138514" y="25400"/>
                    <a:pt x="21132800" y="19685"/>
                    <a:pt x="21132800" y="12700"/>
                  </a:cubicBezTo>
                  <a:cubicBezTo>
                    <a:pt x="21132800" y="5715"/>
                    <a:pt x="21138514" y="0"/>
                    <a:pt x="21145500" y="0"/>
                  </a:cubicBezTo>
                  <a:close/>
                  <a:moveTo>
                    <a:pt x="21196300" y="0"/>
                  </a:moveTo>
                  <a:lnTo>
                    <a:pt x="21221700" y="0"/>
                  </a:lnTo>
                  <a:cubicBezTo>
                    <a:pt x="21228686" y="0"/>
                    <a:pt x="21234400" y="5715"/>
                    <a:pt x="21234400" y="12700"/>
                  </a:cubicBezTo>
                  <a:cubicBezTo>
                    <a:pt x="21234400" y="19685"/>
                    <a:pt x="21228686" y="25400"/>
                    <a:pt x="21221700" y="25400"/>
                  </a:cubicBezTo>
                  <a:lnTo>
                    <a:pt x="21196300" y="25400"/>
                  </a:lnTo>
                  <a:cubicBezTo>
                    <a:pt x="21189314" y="25400"/>
                    <a:pt x="21183600" y="19685"/>
                    <a:pt x="21183600" y="12700"/>
                  </a:cubicBezTo>
                  <a:cubicBezTo>
                    <a:pt x="21183600" y="5715"/>
                    <a:pt x="21189314" y="0"/>
                    <a:pt x="21196300" y="0"/>
                  </a:cubicBezTo>
                  <a:close/>
                  <a:moveTo>
                    <a:pt x="21247100" y="0"/>
                  </a:moveTo>
                  <a:lnTo>
                    <a:pt x="21272500" y="0"/>
                  </a:lnTo>
                  <a:cubicBezTo>
                    <a:pt x="21279486" y="0"/>
                    <a:pt x="21285200" y="5715"/>
                    <a:pt x="21285200" y="12700"/>
                  </a:cubicBezTo>
                  <a:cubicBezTo>
                    <a:pt x="21285200" y="19685"/>
                    <a:pt x="21279486" y="25400"/>
                    <a:pt x="21272500" y="25400"/>
                  </a:cubicBezTo>
                  <a:lnTo>
                    <a:pt x="21247100" y="25400"/>
                  </a:lnTo>
                  <a:cubicBezTo>
                    <a:pt x="21240114" y="25400"/>
                    <a:pt x="21234400" y="19685"/>
                    <a:pt x="21234400" y="12700"/>
                  </a:cubicBezTo>
                  <a:cubicBezTo>
                    <a:pt x="21234400" y="5715"/>
                    <a:pt x="21240114" y="0"/>
                    <a:pt x="21247100" y="0"/>
                  </a:cubicBezTo>
                  <a:close/>
                  <a:moveTo>
                    <a:pt x="21297900" y="0"/>
                  </a:moveTo>
                  <a:lnTo>
                    <a:pt x="21323300" y="0"/>
                  </a:lnTo>
                  <a:cubicBezTo>
                    <a:pt x="21330286" y="0"/>
                    <a:pt x="21336000" y="5715"/>
                    <a:pt x="21336000" y="12700"/>
                  </a:cubicBezTo>
                  <a:cubicBezTo>
                    <a:pt x="21336000" y="19685"/>
                    <a:pt x="21330286" y="25400"/>
                    <a:pt x="21323300" y="25400"/>
                  </a:cubicBezTo>
                  <a:lnTo>
                    <a:pt x="21297900" y="25400"/>
                  </a:lnTo>
                  <a:cubicBezTo>
                    <a:pt x="21290914" y="25400"/>
                    <a:pt x="21285200" y="19685"/>
                    <a:pt x="21285200" y="12700"/>
                  </a:cubicBezTo>
                  <a:cubicBezTo>
                    <a:pt x="21285200" y="5715"/>
                    <a:pt x="21290914" y="0"/>
                    <a:pt x="21297900" y="0"/>
                  </a:cubicBezTo>
                  <a:close/>
                  <a:moveTo>
                    <a:pt x="21348700" y="0"/>
                  </a:moveTo>
                  <a:lnTo>
                    <a:pt x="21374100" y="0"/>
                  </a:lnTo>
                  <a:cubicBezTo>
                    <a:pt x="21381086" y="0"/>
                    <a:pt x="21386800" y="5715"/>
                    <a:pt x="21386800" y="12700"/>
                  </a:cubicBezTo>
                  <a:cubicBezTo>
                    <a:pt x="21386800" y="19685"/>
                    <a:pt x="21381086" y="25400"/>
                    <a:pt x="21374100" y="25400"/>
                  </a:cubicBezTo>
                  <a:lnTo>
                    <a:pt x="21348700" y="25400"/>
                  </a:lnTo>
                  <a:cubicBezTo>
                    <a:pt x="21341714" y="25400"/>
                    <a:pt x="21336000" y="19685"/>
                    <a:pt x="21336000" y="12700"/>
                  </a:cubicBezTo>
                  <a:cubicBezTo>
                    <a:pt x="21336000" y="5715"/>
                    <a:pt x="21341714" y="0"/>
                    <a:pt x="21348700" y="0"/>
                  </a:cubicBezTo>
                  <a:close/>
                  <a:moveTo>
                    <a:pt x="21399500" y="0"/>
                  </a:moveTo>
                  <a:lnTo>
                    <a:pt x="21424900" y="0"/>
                  </a:lnTo>
                  <a:cubicBezTo>
                    <a:pt x="21431886" y="0"/>
                    <a:pt x="21437600" y="5715"/>
                    <a:pt x="21437600" y="12700"/>
                  </a:cubicBezTo>
                  <a:cubicBezTo>
                    <a:pt x="21437600" y="19685"/>
                    <a:pt x="21431886" y="25400"/>
                    <a:pt x="21424900" y="25400"/>
                  </a:cubicBezTo>
                  <a:lnTo>
                    <a:pt x="21399500" y="25400"/>
                  </a:lnTo>
                  <a:cubicBezTo>
                    <a:pt x="21392514" y="25400"/>
                    <a:pt x="21386800" y="19685"/>
                    <a:pt x="21386800" y="12700"/>
                  </a:cubicBezTo>
                  <a:cubicBezTo>
                    <a:pt x="21386800" y="5715"/>
                    <a:pt x="21392514" y="0"/>
                    <a:pt x="21399500" y="0"/>
                  </a:cubicBezTo>
                  <a:close/>
                  <a:moveTo>
                    <a:pt x="21450300" y="0"/>
                  </a:moveTo>
                  <a:lnTo>
                    <a:pt x="21475700" y="0"/>
                  </a:lnTo>
                  <a:cubicBezTo>
                    <a:pt x="21482686" y="0"/>
                    <a:pt x="21488400" y="5715"/>
                    <a:pt x="21488400" y="12700"/>
                  </a:cubicBezTo>
                  <a:cubicBezTo>
                    <a:pt x="21488400" y="19685"/>
                    <a:pt x="21482686" y="25400"/>
                    <a:pt x="21475700" y="25400"/>
                  </a:cubicBezTo>
                  <a:lnTo>
                    <a:pt x="21450300" y="25400"/>
                  </a:lnTo>
                  <a:cubicBezTo>
                    <a:pt x="21443314" y="25400"/>
                    <a:pt x="21437600" y="19685"/>
                    <a:pt x="21437600" y="12700"/>
                  </a:cubicBezTo>
                  <a:cubicBezTo>
                    <a:pt x="21437600" y="5715"/>
                    <a:pt x="21443314" y="0"/>
                    <a:pt x="21450300" y="0"/>
                  </a:cubicBezTo>
                  <a:close/>
                  <a:moveTo>
                    <a:pt x="21501100" y="0"/>
                  </a:moveTo>
                  <a:lnTo>
                    <a:pt x="21526500" y="0"/>
                  </a:lnTo>
                  <a:cubicBezTo>
                    <a:pt x="21533486" y="0"/>
                    <a:pt x="21539200" y="5715"/>
                    <a:pt x="21539200" y="12700"/>
                  </a:cubicBezTo>
                  <a:cubicBezTo>
                    <a:pt x="21539200" y="19685"/>
                    <a:pt x="21533486" y="25400"/>
                    <a:pt x="21526500" y="25400"/>
                  </a:cubicBezTo>
                  <a:lnTo>
                    <a:pt x="21501100" y="25400"/>
                  </a:lnTo>
                  <a:cubicBezTo>
                    <a:pt x="21494114" y="25400"/>
                    <a:pt x="21488400" y="19685"/>
                    <a:pt x="21488400" y="12700"/>
                  </a:cubicBezTo>
                  <a:cubicBezTo>
                    <a:pt x="21488400" y="5715"/>
                    <a:pt x="21494114" y="0"/>
                    <a:pt x="21501100" y="0"/>
                  </a:cubicBezTo>
                  <a:close/>
                  <a:moveTo>
                    <a:pt x="21551900" y="0"/>
                  </a:moveTo>
                  <a:lnTo>
                    <a:pt x="21577300" y="0"/>
                  </a:lnTo>
                  <a:cubicBezTo>
                    <a:pt x="21584286" y="0"/>
                    <a:pt x="21590000" y="5715"/>
                    <a:pt x="21590000" y="12700"/>
                  </a:cubicBezTo>
                  <a:cubicBezTo>
                    <a:pt x="21590000" y="19685"/>
                    <a:pt x="21584286" y="25400"/>
                    <a:pt x="21577300" y="25400"/>
                  </a:cubicBezTo>
                  <a:lnTo>
                    <a:pt x="21551900" y="25400"/>
                  </a:lnTo>
                  <a:cubicBezTo>
                    <a:pt x="21544914" y="25400"/>
                    <a:pt x="21539200" y="19685"/>
                    <a:pt x="21539200" y="12700"/>
                  </a:cubicBezTo>
                  <a:cubicBezTo>
                    <a:pt x="21539200" y="5715"/>
                    <a:pt x="21544914" y="0"/>
                    <a:pt x="21551900" y="0"/>
                  </a:cubicBezTo>
                  <a:close/>
                  <a:moveTo>
                    <a:pt x="21602700" y="0"/>
                  </a:moveTo>
                  <a:lnTo>
                    <a:pt x="21628100" y="0"/>
                  </a:lnTo>
                  <a:cubicBezTo>
                    <a:pt x="21635086" y="0"/>
                    <a:pt x="21640800" y="5715"/>
                    <a:pt x="21640800" y="12700"/>
                  </a:cubicBezTo>
                  <a:cubicBezTo>
                    <a:pt x="21640800" y="19685"/>
                    <a:pt x="21635086" y="25400"/>
                    <a:pt x="21628100" y="25400"/>
                  </a:cubicBezTo>
                  <a:lnTo>
                    <a:pt x="21602700" y="25400"/>
                  </a:lnTo>
                  <a:cubicBezTo>
                    <a:pt x="21595714" y="25400"/>
                    <a:pt x="21590000" y="19685"/>
                    <a:pt x="21590000" y="12700"/>
                  </a:cubicBezTo>
                  <a:cubicBezTo>
                    <a:pt x="21590000" y="5715"/>
                    <a:pt x="21595714" y="0"/>
                    <a:pt x="21602700" y="0"/>
                  </a:cubicBezTo>
                  <a:close/>
                  <a:moveTo>
                    <a:pt x="21653500" y="0"/>
                  </a:moveTo>
                  <a:cubicBezTo>
                    <a:pt x="21660486" y="0"/>
                    <a:pt x="21666200" y="5715"/>
                    <a:pt x="21666200" y="12700"/>
                  </a:cubicBezTo>
                  <a:cubicBezTo>
                    <a:pt x="21666200" y="19685"/>
                    <a:pt x="21660486" y="25400"/>
                    <a:pt x="21653500" y="25400"/>
                  </a:cubicBezTo>
                  <a:cubicBezTo>
                    <a:pt x="21646514" y="25400"/>
                    <a:pt x="21640800" y="19685"/>
                    <a:pt x="21640800" y="12700"/>
                  </a:cubicBezTo>
                  <a:cubicBezTo>
                    <a:pt x="21640800" y="5715"/>
                    <a:pt x="21646514" y="0"/>
                    <a:pt x="21653500" y="0"/>
                  </a:cubicBezTo>
                  <a:close/>
                  <a:moveTo>
                    <a:pt x="12700" y="0"/>
                  </a:moveTo>
                  <a:lnTo>
                    <a:pt x="38100" y="0"/>
                  </a:lnTo>
                  <a:cubicBezTo>
                    <a:pt x="45085" y="0"/>
                    <a:pt x="50800" y="5715"/>
                    <a:pt x="50800" y="12700"/>
                  </a:cubicBezTo>
                  <a:cubicBezTo>
                    <a:pt x="50800" y="19685"/>
                    <a:pt x="45085" y="25400"/>
                    <a:pt x="3810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17342" y="2462045"/>
            <a:ext cx="8434168" cy="5994802"/>
          </a:xfrm>
          <a:custGeom>
            <a:avLst/>
            <a:gdLst/>
            <a:ahLst/>
            <a:cxnLst/>
            <a:rect r="r" b="b" t="t" l="l"/>
            <a:pathLst>
              <a:path h="5994802" w="8434168">
                <a:moveTo>
                  <a:pt x="0" y="0"/>
                </a:moveTo>
                <a:lnTo>
                  <a:pt x="8434168" y="0"/>
                </a:lnTo>
                <a:lnTo>
                  <a:pt x="8434168" y="5994802"/>
                </a:lnTo>
                <a:lnTo>
                  <a:pt x="0" y="5994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87" t="0" r="-99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7342" y="241986"/>
            <a:ext cx="18044642" cy="78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8"/>
              </a:lnSpc>
            </a:pPr>
            <a:r>
              <a:rPr lang="en-US" sz="4798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A importância da Segurança nas Aplicações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91511" y="2148164"/>
            <a:ext cx="7787840" cy="713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1"/>
              </a:lnSpc>
            </a:pPr>
            <a:r>
              <a:rPr lang="en-US" sz="42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Criar apps seguras é tipo ter um guarda-costas para os dados, mantendo segredos a salvo, evitando trapaças e garantindo um serviço sem perrengues. Esses apps são tipo um abraço de confiança para os usuários, seguindo a lei, segurando a grana e blindando a reputação da galera.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988019" cy="10287000"/>
          </a:xfrm>
          <a:custGeom>
            <a:avLst/>
            <a:gdLst/>
            <a:ahLst/>
            <a:cxnLst/>
            <a:rect r="r" b="b" t="t" l="l"/>
            <a:pathLst>
              <a:path h="10287000" w="18988019">
                <a:moveTo>
                  <a:pt x="0" y="0"/>
                </a:moveTo>
                <a:lnTo>
                  <a:pt x="18988019" y="0"/>
                </a:lnTo>
                <a:lnTo>
                  <a:pt x="189880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13" r="0" b="-19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17532" y="729651"/>
            <a:ext cx="6063744" cy="8041679"/>
            <a:chOff x="0" y="0"/>
            <a:chExt cx="8084992" cy="107222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84947" cy="10722229"/>
            </a:xfrm>
            <a:custGeom>
              <a:avLst/>
              <a:gdLst/>
              <a:ahLst/>
              <a:cxnLst/>
              <a:rect r="r" b="b" t="t" l="l"/>
              <a:pathLst>
                <a:path h="10722229" w="8084947">
                  <a:moveTo>
                    <a:pt x="0" y="0"/>
                  </a:moveTo>
                  <a:lnTo>
                    <a:pt x="8084947" y="0"/>
                  </a:lnTo>
                  <a:lnTo>
                    <a:pt x="8084947" y="10722229"/>
                  </a:lnTo>
                  <a:lnTo>
                    <a:pt x="0" y="10722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051627" y="58141"/>
            <a:ext cx="11210807" cy="127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Falhas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614" y="1473937"/>
            <a:ext cx="6720016" cy="654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sz="3076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Podemos reparar um deslize no cadastro do usuário, onde a aplicação deixa colocar no campo "Nome do Usuário" palavras que nem sequer são nomes de gente de verdade. Esse deslize não é só chato, mas também põe em risco a segurança dos usuários, já que palavras ofensivas podem ser digitadas. Sem falar que bagunça o banco de dados, trazendo um monte de palavras sem sentido, o que não é nada legal para a reputação da aplicação.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97" t="0" r="-1559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6682" y="1028700"/>
            <a:ext cx="6415854" cy="8373744"/>
            <a:chOff x="0" y="0"/>
            <a:chExt cx="8554472" cy="11164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54466" cy="11164951"/>
            </a:xfrm>
            <a:custGeom>
              <a:avLst/>
              <a:gdLst/>
              <a:ahLst/>
              <a:cxnLst/>
              <a:rect r="r" b="b" t="t" l="l"/>
              <a:pathLst>
                <a:path h="11164951" w="8554466">
                  <a:moveTo>
                    <a:pt x="0" y="0"/>
                  </a:moveTo>
                  <a:lnTo>
                    <a:pt x="8554466" y="0"/>
                  </a:lnTo>
                  <a:lnTo>
                    <a:pt x="8554466" y="11164951"/>
                  </a:lnTo>
                  <a:lnTo>
                    <a:pt x="0" y="11164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374892" y="962025"/>
            <a:ext cx="341929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Falhas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94678" y="2894615"/>
            <a:ext cx="5988431" cy="448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7"/>
              </a:lnSpc>
            </a:pPr>
            <a:r>
              <a:rPr lang="en-US" sz="3738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No campo da "Senha", encontramos uma falha, pois foi possível criar uma senha com números em sequência, como a data de nascimento ou o nome escolhido pelo usuário.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099" y="390525"/>
            <a:ext cx="704112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Falhas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6099" y="2649264"/>
            <a:ext cx="6623249" cy="463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97"/>
              </a:lnSpc>
            </a:pPr>
            <a:r>
              <a:rPr lang="en-US" sz="3413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Foi encontrado um erro que ocorre quando a conexão fica lenta durante o registro, resultando em uma falha. No entanto, ao tentar registrar com um novo nome e efetuar o login, o nome de boas-vindas exibido é o mesmo do primeiro registro que falhou.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485" y="8734425"/>
            <a:ext cx="1780103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337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Não possuímos imagem comprovatória pelo fato de atualizar a página e perder o registro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0428" y="6245796"/>
            <a:ext cx="9525" cy="2812441"/>
            <a:chOff x="0" y="0"/>
            <a:chExt cx="12700" cy="3749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350"/>
              <a:ext cx="12700" cy="3737229"/>
            </a:xfrm>
            <a:custGeom>
              <a:avLst/>
              <a:gdLst/>
              <a:ahLst/>
              <a:cxnLst/>
              <a:rect r="r" b="b" t="t" l="l"/>
              <a:pathLst>
                <a:path h="3737229" w="12700">
                  <a:moveTo>
                    <a:pt x="0" y="3737229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3737229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97" t="1718" r="697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2770632" y="6245796"/>
            <a:ext cx="9525" cy="2812441"/>
            <a:chOff x="0" y="0"/>
            <a:chExt cx="12700" cy="37499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6350"/>
              <a:ext cx="12700" cy="3737229"/>
            </a:xfrm>
            <a:custGeom>
              <a:avLst/>
              <a:gdLst/>
              <a:ahLst/>
              <a:cxnLst/>
              <a:rect r="r" b="b" t="t" l="l"/>
              <a:pathLst>
                <a:path h="3737229" w="12700">
                  <a:moveTo>
                    <a:pt x="0" y="3737229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3737229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DAGKwmJWSdI</dc:identifier>
  <dcterms:modified xsi:type="dcterms:W3CDTF">2011-08-01T06:04:30Z</dcterms:modified>
  <cp:revision>1</cp:revision>
  <dc:title>Segurança da informação.pptx</dc:title>
</cp:coreProperties>
</file>